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80" r:id="rId16"/>
    <p:sldId id="281" r:id="rId1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mn-lt"/>
        <a:ea typeface="+mn-ea"/>
        <a:cs typeface="+mn-cs"/>
        <a:sym typeface="Helvetica Neue"/>
      </a:defRPr>
    </a:lvl1pPr>
    <a:lvl2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mn-lt"/>
        <a:ea typeface="+mn-ea"/>
        <a:cs typeface="+mn-cs"/>
        <a:sym typeface="Helvetica Neue"/>
      </a:defRPr>
    </a:lvl2pPr>
    <a:lvl3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mn-lt"/>
        <a:ea typeface="+mn-ea"/>
        <a:cs typeface="+mn-cs"/>
        <a:sym typeface="Helvetica Neue"/>
      </a:defRPr>
    </a:lvl3pPr>
    <a:lvl4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mn-lt"/>
        <a:ea typeface="+mn-ea"/>
        <a:cs typeface="+mn-cs"/>
        <a:sym typeface="Helvetica Neue"/>
      </a:defRPr>
    </a:lvl4pPr>
    <a:lvl5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mn-lt"/>
        <a:ea typeface="+mn-ea"/>
        <a:cs typeface="+mn-cs"/>
        <a:sym typeface="Helvetica Neue"/>
      </a:defRPr>
    </a:lvl5pPr>
    <a:lvl6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mn-lt"/>
        <a:ea typeface="+mn-ea"/>
        <a:cs typeface="+mn-cs"/>
        <a:sym typeface="Helvetica Neue"/>
      </a:defRPr>
    </a:lvl6pPr>
    <a:lvl7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mn-lt"/>
        <a:ea typeface="+mn-ea"/>
        <a:cs typeface="+mn-cs"/>
        <a:sym typeface="Helvetica Neue"/>
      </a:defRPr>
    </a:lvl7pPr>
    <a:lvl8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mn-lt"/>
        <a:ea typeface="+mn-ea"/>
        <a:cs typeface="+mn-cs"/>
        <a:sym typeface="Helvetica Neue"/>
      </a:defRPr>
    </a:lvl8pPr>
    <a:lvl9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inor">
          <a:srgbClr val="5E524C"/>
        </a:fontRef>
        <a:srgbClr val="5E524C"/>
      </a:tcTxStyle>
      <a:tcStyle>
        <a:tcBdr>
          <a:left>
            <a:ln w="12700" cap="flat">
              <a:solidFill>
                <a:srgbClr val="12455E"/>
              </a:solidFill>
              <a:prstDash val="solid"/>
              <a:round/>
            </a:ln>
          </a:left>
          <a:right>
            <a:ln w="12700" cap="flat">
              <a:solidFill>
                <a:srgbClr val="12455E"/>
              </a:solidFill>
              <a:prstDash val="solid"/>
              <a:round/>
            </a:ln>
          </a:right>
          <a:top>
            <a:ln w="12700" cap="flat">
              <a:solidFill>
                <a:srgbClr val="12455E"/>
              </a:solidFill>
              <a:prstDash val="solid"/>
              <a:round/>
            </a:ln>
          </a:top>
          <a:bottom>
            <a:ln w="12700" cap="flat">
              <a:solidFill>
                <a:srgbClr val="12455E"/>
              </a:solidFill>
              <a:prstDash val="solid"/>
              <a:round/>
            </a:ln>
          </a:bottom>
          <a:insideH>
            <a:ln w="12700" cap="flat">
              <a:solidFill>
                <a:srgbClr val="12455E"/>
              </a:solidFill>
              <a:prstDash val="solid"/>
              <a:round/>
            </a:ln>
          </a:insideH>
          <a:insideV>
            <a:ln w="12700" cap="flat">
              <a:solidFill>
                <a:srgbClr val="12455E"/>
              </a:solidFill>
              <a:prstDash val="solid"/>
              <a:round/>
            </a:ln>
          </a:insideV>
        </a:tcBdr>
        <a:fill>
          <a:solidFill>
            <a:srgbClr val="D9DEE7"/>
          </a:solidFill>
        </a:fill>
      </a:tcStyle>
    </a:wholeTbl>
    <a:band2H>
      <a:tcTxStyle/>
      <a:tcStyle>
        <a:tcBdr/>
        <a:fill>
          <a:solidFill>
            <a:srgbClr val="EDEFF4"/>
          </a:solidFill>
        </a:fill>
      </a:tcStyle>
    </a:band2H>
    <a:firstCol>
      <a:tcTxStyle b="on" i="off">
        <a:fontRef idx="minor">
          <a:srgbClr val="12455E"/>
        </a:fontRef>
        <a:srgbClr val="12455E"/>
      </a:tcTxStyle>
      <a:tcStyle>
        <a:tcBdr>
          <a:left>
            <a:ln w="12700" cap="flat">
              <a:solidFill>
                <a:srgbClr val="12455E"/>
              </a:solidFill>
              <a:prstDash val="solid"/>
              <a:round/>
            </a:ln>
          </a:left>
          <a:right>
            <a:ln w="12700" cap="flat">
              <a:solidFill>
                <a:srgbClr val="12455E"/>
              </a:solidFill>
              <a:prstDash val="solid"/>
              <a:round/>
            </a:ln>
          </a:right>
          <a:top>
            <a:ln w="12700" cap="flat">
              <a:solidFill>
                <a:srgbClr val="12455E"/>
              </a:solidFill>
              <a:prstDash val="solid"/>
              <a:round/>
            </a:ln>
          </a:top>
          <a:bottom>
            <a:ln w="12700" cap="flat">
              <a:solidFill>
                <a:srgbClr val="12455E"/>
              </a:solidFill>
              <a:prstDash val="solid"/>
              <a:round/>
            </a:ln>
          </a:bottom>
          <a:insideH>
            <a:ln w="12700" cap="flat">
              <a:solidFill>
                <a:srgbClr val="12455E"/>
              </a:solidFill>
              <a:prstDash val="solid"/>
              <a:round/>
            </a:ln>
          </a:insideH>
          <a:insideV>
            <a:ln w="12700" cap="flat">
              <a:solidFill>
                <a:srgbClr val="12455E"/>
              </a:solidFill>
              <a:prstDash val="solid"/>
              <a:round/>
            </a:ln>
          </a:insideV>
        </a:tcBdr>
        <a:fill>
          <a:solidFill>
            <a:schemeClr val="accent1"/>
          </a:solidFill>
        </a:fill>
      </a:tcStyle>
    </a:firstCol>
    <a:lastRow>
      <a:tcTxStyle b="on" i="off">
        <a:fontRef idx="minor">
          <a:srgbClr val="12455E"/>
        </a:fontRef>
        <a:srgbClr val="12455E"/>
      </a:tcTxStyle>
      <a:tcStyle>
        <a:tcBdr>
          <a:left>
            <a:ln w="12700" cap="flat">
              <a:solidFill>
                <a:srgbClr val="12455E"/>
              </a:solidFill>
              <a:prstDash val="solid"/>
              <a:round/>
            </a:ln>
          </a:left>
          <a:right>
            <a:ln w="12700" cap="flat">
              <a:solidFill>
                <a:srgbClr val="12455E"/>
              </a:solidFill>
              <a:prstDash val="solid"/>
              <a:round/>
            </a:ln>
          </a:right>
          <a:top>
            <a:ln w="38100" cap="flat">
              <a:solidFill>
                <a:srgbClr val="12455E"/>
              </a:solidFill>
              <a:prstDash val="solid"/>
              <a:round/>
            </a:ln>
          </a:top>
          <a:bottom>
            <a:ln w="12700" cap="flat">
              <a:solidFill>
                <a:srgbClr val="12455E"/>
              </a:solidFill>
              <a:prstDash val="solid"/>
              <a:round/>
            </a:ln>
          </a:bottom>
          <a:insideH>
            <a:ln w="12700" cap="flat">
              <a:solidFill>
                <a:srgbClr val="12455E"/>
              </a:solidFill>
              <a:prstDash val="solid"/>
              <a:round/>
            </a:ln>
          </a:insideH>
          <a:insideV>
            <a:ln w="12700" cap="flat">
              <a:solidFill>
                <a:srgbClr val="12455E"/>
              </a:solidFill>
              <a:prstDash val="solid"/>
              <a:round/>
            </a:ln>
          </a:insideV>
        </a:tcBdr>
        <a:fill>
          <a:solidFill>
            <a:schemeClr val="accent1"/>
          </a:solidFill>
        </a:fill>
      </a:tcStyle>
    </a:lastRow>
    <a:firstRow>
      <a:tcTxStyle b="on" i="off">
        <a:fontRef idx="minor">
          <a:srgbClr val="12455E"/>
        </a:fontRef>
        <a:srgbClr val="12455E"/>
      </a:tcTxStyle>
      <a:tcStyle>
        <a:tcBdr>
          <a:left>
            <a:ln w="12700" cap="flat">
              <a:solidFill>
                <a:srgbClr val="12455E"/>
              </a:solidFill>
              <a:prstDash val="solid"/>
              <a:round/>
            </a:ln>
          </a:left>
          <a:right>
            <a:ln w="12700" cap="flat">
              <a:solidFill>
                <a:srgbClr val="12455E"/>
              </a:solidFill>
              <a:prstDash val="solid"/>
              <a:round/>
            </a:ln>
          </a:right>
          <a:top>
            <a:ln w="12700" cap="flat">
              <a:solidFill>
                <a:srgbClr val="12455E"/>
              </a:solidFill>
              <a:prstDash val="solid"/>
              <a:round/>
            </a:ln>
          </a:top>
          <a:bottom>
            <a:ln w="38100" cap="flat">
              <a:solidFill>
                <a:srgbClr val="12455E"/>
              </a:solidFill>
              <a:prstDash val="solid"/>
              <a:round/>
            </a:ln>
          </a:bottom>
          <a:insideH>
            <a:ln w="12700" cap="flat">
              <a:solidFill>
                <a:srgbClr val="12455E"/>
              </a:solidFill>
              <a:prstDash val="solid"/>
              <a:round/>
            </a:ln>
          </a:insideH>
          <a:insideV>
            <a:ln w="12700" cap="flat">
              <a:solidFill>
                <a:srgbClr val="12455E"/>
              </a:solidFill>
              <a:prstDash val="solid"/>
              <a:round/>
            </a:ln>
          </a:insideV>
        </a:tcBdr>
        <a:fill>
          <a:solidFill>
            <a:schemeClr val="accent1"/>
          </a:solidFill>
        </a:fill>
      </a:tcStyle>
    </a:firstRow>
  </a:tblStyle>
  <a:tblStyle styleId="{C7B018BB-80A7-4F77-B60F-C8B233D01FF8}" styleName="">
    <a:tblBg/>
    <a:wholeTbl>
      <a:tcTxStyle b="on" i="off">
        <a:fontRef idx="minor">
          <a:srgbClr val="5E524C"/>
        </a:fontRef>
        <a:srgbClr val="5E524C"/>
      </a:tcTxStyle>
      <a:tcStyle>
        <a:tcBdr>
          <a:left>
            <a:ln w="12700" cap="flat">
              <a:solidFill>
                <a:srgbClr val="12455E"/>
              </a:solidFill>
              <a:prstDash val="solid"/>
              <a:round/>
            </a:ln>
          </a:left>
          <a:right>
            <a:ln w="12700" cap="flat">
              <a:solidFill>
                <a:srgbClr val="12455E"/>
              </a:solidFill>
              <a:prstDash val="solid"/>
              <a:round/>
            </a:ln>
          </a:right>
          <a:top>
            <a:ln w="12700" cap="flat">
              <a:solidFill>
                <a:srgbClr val="12455E"/>
              </a:solidFill>
              <a:prstDash val="solid"/>
              <a:round/>
            </a:ln>
          </a:top>
          <a:bottom>
            <a:ln w="12700" cap="flat">
              <a:solidFill>
                <a:srgbClr val="12455E"/>
              </a:solidFill>
              <a:prstDash val="solid"/>
              <a:round/>
            </a:ln>
          </a:bottom>
          <a:insideH>
            <a:ln w="12700" cap="flat">
              <a:solidFill>
                <a:srgbClr val="12455E"/>
              </a:solidFill>
              <a:prstDash val="solid"/>
              <a:round/>
            </a:ln>
          </a:insideH>
          <a:insideV>
            <a:ln w="12700" cap="flat">
              <a:solidFill>
                <a:srgbClr val="12455E"/>
              </a:solidFill>
              <a:prstDash val="solid"/>
              <a:round/>
            </a:ln>
          </a:insideV>
        </a:tcBdr>
        <a:fill>
          <a:solidFill>
            <a:srgbClr val="D9DDD0"/>
          </a:solidFill>
        </a:fill>
      </a:tcStyle>
    </a:wholeTbl>
    <a:band2H>
      <a:tcTxStyle/>
      <a:tcStyle>
        <a:tcBdr/>
        <a:fill>
          <a:solidFill>
            <a:srgbClr val="EDEFE9"/>
          </a:solidFill>
        </a:fill>
      </a:tcStyle>
    </a:band2H>
    <a:firstCol>
      <a:tcTxStyle b="on" i="off">
        <a:fontRef idx="minor">
          <a:srgbClr val="12455E"/>
        </a:fontRef>
        <a:srgbClr val="12455E"/>
      </a:tcTxStyle>
      <a:tcStyle>
        <a:tcBdr>
          <a:left>
            <a:ln w="12700" cap="flat">
              <a:solidFill>
                <a:srgbClr val="12455E"/>
              </a:solidFill>
              <a:prstDash val="solid"/>
              <a:round/>
            </a:ln>
          </a:left>
          <a:right>
            <a:ln w="12700" cap="flat">
              <a:solidFill>
                <a:srgbClr val="12455E"/>
              </a:solidFill>
              <a:prstDash val="solid"/>
              <a:round/>
            </a:ln>
          </a:right>
          <a:top>
            <a:ln w="12700" cap="flat">
              <a:solidFill>
                <a:srgbClr val="12455E"/>
              </a:solidFill>
              <a:prstDash val="solid"/>
              <a:round/>
            </a:ln>
          </a:top>
          <a:bottom>
            <a:ln w="12700" cap="flat">
              <a:solidFill>
                <a:srgbClr val="12455E"/>
              </a:solidFill>
              <a:prstDash val="solid"/>
              <a:round/>
            </a:ln>
          </a:bottom>
          <a:insideH>
            <a:ln w="12700" cap="flat">
              <a:solidFill>
                <a:srgbClr val="12455E"/>
              </a:solidFill>
              <a:prstDash val="solid"/>
              <a:round/>
            </a:ln>
          </a:insideH>
          <a:insideV>
            <a:ln w="12700" cap="flat">
              <a:solidFill>
                <a:srgbClr val="12455E"/>
              </a:solidFill>
              <a:prstDash val="solid"/>
              <a:round/>
            </a:ln>
          </a:insideV>
        </a:tcBdr>
        <a:fill>
          <a:solidFill>
            <a:schemeClr val="accent3"/>
          </a:solidFill>
        </a:fill>
      </a:tcStyle>
    </a:firstCol>
    <a:lastRow>
      <a:tcTxStyle b="on" i="off">
        <a:fontRef idx="minor">
          <a:srgbClr val="12455E"/>
        </a:fontRef>
        <a:srgbClr val="12455E"/>
      </a:tcTxStyle>
      <a:tcStyle>
        <a:tcBdr>
          <a:left>
            <a:ln w="12700" cap="flat">
              <a:solidFill>
                <a:srgbClr val="12455E"/>
              </a:solidFill>
              <a:prstDash val="solid"/>
              <a:round/>
            </a:ln>
          </a:left>
          <a:right>
            <a:ln w="12700" cap="flat">
              <a:solidFill>
                <a:srgbClr val="12455E"/>
              </a:solidFill>
              <a:prstDash val="solid"/>
              <a:round/>
            </a:ln>
          </a:right>
          <a:top>
            <a:ln w="38100" cap="flat">
              <a:solidFill>
                <a:srgbClr val="12455E"/>
              </a:solidFill>
              <a:prstDash val="solid"/>
              <a:round/>
            </a:ln>
          </a:top>
          <a:bottom>
            <a:ln w="12700" cap="flat">
              <a:solidFill>
                <a:srgbClr val="12455E"/>
              </a:solidFill>
              <a:prstDash val="solid"/>
              <a:round/>
            </a:ln>
          </a:bottom>
          <a:insideH>
            <a:ln w="12700" cap="flat">
              <a:solidFill>
                <a:srgbClr val="12455E"/>
              </a:solidFill>
              <a:prstDash val="solid"/>
              <a:round/>
            </a:ln>
          </a:insideH>
          <a:insideV>
            <a:ln w="12700" cap="flat">
              <a:solidFill>
                <a:srgbClr val="12455E"/>
              </a:solidFill>
              <a:prstDash val="solid"/>
              <a:round/>
            </a:ln>
          </a:insideV>
        </a:tcBdr>
        <a:fill>
          <a:solidFill>
            <a:schemeClr val="accent3"/>
          </a:solidFill>
        </a:fill>
      </a:tcStyle>
    </a:lastRow>
    <a:firstRow>
      <a:tcTxStyle b="on" i="off">
        <a:fontRef idx="minor">
          <a:srgbClr val="12455E"/>
        </a:fontRef>
        <a:srgbClr val="12455E"/>
      </a:tcTxStyle>
      <a:tcStyle>
        <a:tcBdr>
          <a:left>
            <a:ln w="12700" cap="flat">
              <a:solidFill>
                <a:srgbClr val="12455E"/>
              </a:solidFill>
              <a:prstDash val="solid"/>
              <a:round/>
            </a:ln>
          </a:left>
          <a:right>
            <a:ln w="12700" cap="flat">
              <a:solidFill>
                <a:srgbClr val="12455E"/>
              </a:solidFill>
              <a:prstDash val="solid"/>
              <a:round/>
            </a:ln>
          </a:right>
          <a:top>
            <a:ln w="12700" cap="flat">
              <a:solidFill>
                <a:srgbClr val="12455E"/>
              </a:solidFill>
              <a:prstDash val="solid"/>
              <a:round/>
            </a:ln>
          </a:top>
          <a:bottom>
            <a:ln w="38100" cap="flat">
              <a:solidFill>
                <a:srgbClr val="12455E"/>
              </a:solidFill>
              <a:prstDash val="solid"/>
              <a:round/>
            </a:ln>
          </a:bottom>
          <a:insideH>
            <a:ln w="12700" cap="flat">
              <a:solidFill>
                <a:srgbClr val="12455E"/>
              </a:solidFill>
              <a:prstDash val="solid"/>
              <a:round/>
            </a:ln>
          </a:insideH>
          <a:insideV>
            <a:ln w="12700" cap="flat">
              <a:solidFill>
                <a:srgbClr val="12455E"/>
              </a:solidFill>
              <a:prstDash val="solid"/>
              <a:round/>
            </a:ln>
          </a:insideV>
        </a:tcBdr>
        <a:fill>
          <a:solidFill>
            <a:schemeClr val="accent3"/>
          </a:solidFill>
        </a:fill>
      </a:tcStyle>
    </a:firstRow>
  </a:tblStyle>
  <a:tblStyle styleId="{EEE7283C-3CF3-47DC-8721-378D4A62B228}" styleName="">
    <a:tblBg/>
    <a:wholeTbl>
      <a:tcTxStyle b="on" i="off">
        <a:fontRef idx="minor">
          <a:srgbClr val="5E524C"/>
        </a:fontRef>
        <a:srgbClr val="5E524C"/>
      </a:tcTxStyle>
      <a:tcStyle>
        <a:tcBdr>
          <a:left>
            <a:ln w="12700" cap="flat">
              <a:solidFill>
                <a:srgbClr val="12455E"/>
              </a:solidFill>
              <a:prstDash val="solid"/>
              <a:round/>
            </a:ln>
          </a:left>
          <a:right>
            <a:ln w="12700" cap="flat">
              <a:solidFill>
                <a:srgbClr val="12455E"/>
              </a:solidFill>
              <a:prstDash val="solid"/>
              <a:round/>
            </a:ln>
          </a:right>
          <a:top>
            <a:ln w="12700" cap="flat">
              <a:solidFill>
                <a:srgbClr val="12455E"/>
              </a:solidFill>
              <a:prstDash val="solid"/>
              <a:round/>
            </a:ln>
          </a:top>
          <a:bottom>
            <a:ln w="12700" cap="flat">
              <a:solidFill>
                <a:srgbClr val="12455E"/>
              </a:solidFill>
              <a:prstDash val="solid"/>
              <a:round/>
            </a:ln>
          </a:bottom>
          <a:insideH>
            <a:ln w="12700" cap="flat">
              <a:solidFill>
                <a:srgbClr val="12455E"/>
              </a:solidFill>
              <a:prstDash val="solid"/>
              <a:round/>
            </a:ln>
          </a:insideH>
          <a:insideV>
            <a:ln w="12700" cap="flat">
              <a:solidFill>
                <a:srgbClr val="12455E"/>
              </a:solidFill>
              <a:prstDash val="solid"/>
              <a:round/>
            </a:ln>
          </a:insideV>
        </a:tcBdr>
        <a:fill>
          <a:solidFill>
            <a:srgbClr val="E6D3D0"/>
          </a:solidFill>
        </a:fill>
      </a:tcStyle>
    </a:wholeTbl>
    <a:band2H>
      <a:tcTxStyle/>
      <a:tcStyle>
        <a:tcBdr/>
        <a:fill>
          <a:solidFill>
            <a:srgbClr val="F3EAE9"/>
          </a:solidFill>
        </a:fill>
      </a:tcStyle>
    </a:band2H>
    <a:firstCol>
      <a:tcTxStyle b="on" i="off">
        <a:fontRef idx="minor">
          <a:srgbClr val="12455E"/>
        </a:fontRef>
        <a:srgbClr val="12455E"/>
      </a:tcTxStyle>
      <a:tcStyle>
        <a:tcBdr>
          <a:left>
            <a:ln w="12700" cap="flat">
              <a:solidFill>
                <a:srgbClr val="12455E"/>
              </a:solidFill>
              <a:prstDash val="solid"/>
              <a:round/>
            </a:ln>
          </a:left>
          <a:right>
            <a:ln w="12700" cap="flat">
              <a:solidFill>
                <a:srgbClr val="12455E"/>
              </a:solidFill>
              <a:prstDash val="solid"/>
              <a:round/>
            </a:ln>
          </a:right>
          <a:top>
            <a:ln w="12700" cap="flat">
              <a:solidFill>
                <a:srgbClr val="12455E"/>
              </a:solidFill>
              <a:prstDash val="solid"/>
              <a:round/>
            </a:ln>
          </a:top>
          <a:bottom>
            <a:ln w="12700" cap="flat">
              <a:solidFill>
                <a:srgbClr val="12455E"/>
              </a:solidFill>
              <a:prstDash val="solid"/>
              <a:round/>
            </a:ln>
          </a:bottom>
          <a:insideH>
            <a:ln w="12700" cap="flat">
              <a:solidFill>
                <a:srgbClr val="12455E"/>
              </a:solidFill>
              <a:prstDash val="solid"/>
              <a:round/>
            </a:ln>
          </a:insideH>
          <a:insideV>
            <a:ln w="12700" cap="flat">
              <a:solidFill>
                <a:srgbClr val="12455E"/>
              </a:solidFill>
              <a:prstDash val="solid"/>
              <a:round/>
            </a:ln>
          </a:insideV>
        </a:tcBdr>
        <a:fill>
          <a:solidFill>
            <a:schemeClr val="accent6"/>
          </a:solidFill>
        </a:fill>
      </a:tcStyle>
    </a:firstCol>
    <a:lastRow>
      <a:tcTxStyle b="on" i="off">
        <a:fontRef idx="minor">
          <a:srgbClr val="12455E"/>
        </a:fontRef>
        <a:srgbClr val="12455E"/>
      </a:tcTxStyle>
      <a:tcStyle>
        <a:tcBdr>
          <a:left>
            <a:ln w="12700" cap="flat">
              <a:solidFill>
                <a:srgbClr val="12455E"/>
              </a:solidFill>
              <a:prstDash val="solid"/>
              <a:round/>
            </a:ln>
          </a:left>
          <a:right>
            <a:ln w="12700" cap="flat">
              <a:solidFill>
                <a:srgbClr val="12455E"/>
              </a:solidFill>
              <a:prstDash val="solid"/>
              <a:round/>
            </a:ln>
          </a:right>
          <a:top>
            <a:ln w="38100" cap="flat">
              <a:solidFill>
                <a:srgbClr val="12455E"/>
              </a:solidFill>
              <a:prstDash val="solid"/>
              <a:round/>
            </a:ln>
          </a:top>
          <a:bottom>
            <a:ln w="12700" cap="flat">
              <a:solidFill>
                <a:srgbClr val="12455E"/>
              </a:solidFill>
              <a:prstDash val="solid"/>
              <a:round/>
            </a:ln>
          </a:bottom>
          <a:insideH>
            <a:ln w="12700" cap="flat">
              <a:solidFill>
                <a:srgbClr val="12455E"/>
              </a:solidFill>
              <a:prstDash val="solid"/>
              <a:round/>
            </a:ln>
          </a:insideH>
          <a:insideV>
            <a:ln w="12700" cap="flat">
              <a:solidFill>
                <a:srgbClr val="12455E"/>
              </a:solidFill>
              <a:prstDash val="solid"/>
              <a:round/>
            </a:ln>
          </a:insideV>
        </a:tcBdr>
        <a:fill>
          <a:solidFill>
            <a:schemeClr val="accent6"/>
          </a:solidFill>
        </a:fill>
      </a:tcStyle>
    </a:lastRow>
    <a:firstRow>
      <a:tcTxStyle b="on" i="off">
        <a:fontRef idx="minor">
          <a:srgbClr val="12455E"/>
        </a:fontRef>
        <a:srgbClr val="12455E"/>
      </a:tcTxStyle>
      <a:tcStyle>
        <a:tcBdr>
          <a:left>
            <a:ln w="12700" cap="flat">
              <a:solidFill>
                <a:srgbClr val="12455E"/>
              </a:solidFill>
              <a:prstDash val="solid"/>
              <a:round/>
            </a:ln>
          </a:left>
          <a:right>
            <a:ln w="12700" cap="flat">
              <a:solidFill>
                <a:srgbClr val="12455E"/>
              </a:solidFill>
              <a:prstDash val="solid"/>
              <a:round/>
            </a:ln>
          </a:right>
          <a:top>
            <a:ln w="12700" cap="flat">
              <a:solidFill>
                <a:srgbClr val="12455E"/>
              </a:solidFill>
              <a:prstDash val="solid"/>
              <a:round/>
            </a:ln>
          </a:top>
          <a:bottom>
            <a:ln w="38100" cap="flat">
              <a:solidFill>
                <a:srgbClr val="12455E"/>
              </a:solidFill>
              <a:prstDash val="solid"/>
              <a:round/>
            </a:ln>
          </a:bottom>
          <a:insideH>
            <a:ln w="12700" cap="flat">
              <a:solidFill>
                <a:srgbClr val="12455E"/>
              </a:solidFill>
              <a:prstDash val="solid"/>
              <a:round/>
            </a:ln>
          </a:insideH>
          <a:insideV>
            <a:ln w="12700" cap="flat">
              <a:solidFill>
                <a:srgbClr val="12455E"/>
              </a:solidFill>
              <a:prstDash val="solid"/>
              <a:round/>
            </a:ln>
          </a:insideV>
        </a:tcBdr>
        <a:fill>
          <a:solidFill>
            <a:schemeClr val="accent6"/>
          </a:solidFill>
        </a:fill>
      </a:tcStyle>
    </a:firstRow>
  </a:tblStyle>
  <a:tblStyle styleId="{CF821DB8-F4EB-4A41-A1BA-3FCAFE7338EE}" styleName="">
    <a:tblBg/>
    <a:wholeTbl>
      <a:tcTxStyle b="on" i="off">
        <a:fontRef idx="minor">
          <a:srgbClr val="5E524C"/>
        </a:fontRef>
        <a:srgbClr val="5E524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8"/>
          </a:solidFill>
        </a:fill>
      </a:tcStyle>
    </a:wholeTbl>
    <a:band2H>
      <a:tcTxStyle/>
      <a:tcStyle>
        <a:tcBdr/>
        <a:fill>
          <a:solidFill>
            <a:srgbClr val="12455E"/>
          </a:solidFill>
        </a:fill>
      </a:tcStyle>
    </a:band2H>
    <a:firstCol>
      <a:tcTxStyle b="on" i="off">
        <a:fontRef idx="minor">
          <a:srgbClr val="12455E"/>
        </a:fontRef>
        <a:srgbClr val="1245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E524C"/>
        </a:fontRef>
        <a:srgbClr val="5E524C"/>
      </a:tcTxStyle>
      <a:tcStyle>
        <a:tcBdr>
          <a:left>
            <a:ln w="12700" cap="flat">
              <a:noFill/>
              <a:miter lim="400000"/>
            </a:ln>
          </a:left>
          <a:right>
            <a:ln w="12700" cap="flat">
              <a:noFill/>
              <a:miter lim="400000"/>
            </a:ln>
          </a:right>
          <a:top>
            <a:ln w="50800" cap="flat">
              <a:solidFill>
                <a:srgbClr val="5E524C"/>
              </a:solidFill>
              <a:prstDash val="solid"/>
              <a:round/>
            </a:ln>
          </a:top>
          <a:bottom>
            <a:ln w="25400" cap="flat">
              <a:solidFill>
                <a:srgbClr val="5E524C"/>
              </a:solidFill>
              <a:prstDash val="solid"/>
              <a:round/>
            </a:ln>
          </a:bottom>
          <a:insideH>
            <a:ln w="12700" cap="flat">
              <a:noFill/>
              <a:miter lim="400000"/>
            </a:ln>
          </a:insideH>
          <a:insideV>
            <a:ln w="12700" cap="flat">
              <a:noFill/>
              <a:miter lim="400000"/>
            </a:ln>
          </a:insideV>
        </a:tcBdr>
        <a:fill>
          <a:solidFill>
            <a:srgbClr val="12455E"/>
          </a:solidFill>
        </a:fill>
      </a:tcStyle>
    </a:lastRow>
    <a:firstRow>
      <a:tcTxStyle b="on" i="off">
        <a:fontRef idx="minor">
          <a:srgbClr val="12455E"/>
        </a:fontRef>
        <a:srgbClr val="12455E"/>
      </a:tcTxStyle>
      <a:tcStyle>
        <a:tcBdr>
          <a:left>
            <a:ln w="12700" cap="flat">
              <a:noFill/>
              <a:miter lim="400000"/>
            </a:ln>
          </a:left>
          <a:right>
            <a:ln w="12700" cap="flat">
              <a:noFill/>
              <a:miter lim="400000"/>
            </a:ln>
          </a:right>
          <a:top>
            <a:ln w="25400" cap="flat">
              <a:solidFill>
                <a:srgbClr val="5E524C"/>
              </a:solidFill>
              <a:prstDash val="solid"/>
              <a:round/>
            </a:ln>
          </a:top>
          <a:bottom>
            <a:ln w="25400" cap="flat">
              <a:solidFill>
                <a:srgbClr val="5E524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inor">
          <a:srgbClr val="5E524C"/>
        </a:fontRef>
        <a:srgbClr val="5E524C"/>
      </a:tcTxStyle>
      <a:tcStyle>
        <a:tcBdr>
          <a:left>
            <a:ln w="12700" cap="flat">
              <a:solidFill>
                <a:srgbClr val="12455E"/>
              </a:solidFill>
              <a:prstDash val="solid"/>
              <a:round/>
            </a:ln>
          </a:left>
          <a:right>
            <a:ln w="12700" cap="flat">
              <a:solidFill>
                <a:srgbClr val="12455E"/>
              </a:solidFill>
              <a:prstDash val="solid"/>
              <a:round/>
            </a:ln>
          </a:right>
          <a:top>
            <a:ln w="12700" cap="flat">
              <a:solidFill>
                <a:srgbClr val="12455E"/>
              </a:solidFill>
              <a:prstDash val="solid"/>
              <a:round/>
            </a:ln>
          </a:top>
          <a:bottom>
            <a:ln w="12700" cap="flat">
              <a:solidFill>
                <a:srgbClr val="12455E"/>
              </a:solidFill>
              <a:prstDash val="solid"/>
              <a:round/>
            </a:ln>
          </a:bottom>
          <a:insideH>
            <a:ln w="12700" cap="flat">
              <a:solidFill>
                <a:srgbClr val="12455E"/>
              </a:solidFill>
              <a:prstDash val="solid"/>
              <a:round/>
            </a:ln>
          </a:insideH>
          <a:insideV>
            <a:ln w="12700" cap="flat">
              <a:solidFill>
                <a:srgbClr val="12455E"/>
              </a:solidFill>
              <a:prstDash val="solid"/>
              <a:round/>
            </a:ln>
          </a:insideV>
        </a:tcBdr>
        <a:fill>
          <a:solidFill>
            <a:srgbClr val="D1CFCE"/>
          </a:solidFill>
        </a:fill>
      </a:tcStyle>
    </a:wholeTbl>
    <a:band2H>
      <a:tcTxStyle/>
      <a:tcStyle>
        <a:tcBdr/>
        <a:fill>
          <a:solidFill>
            <a:srgbClr val="E9E9E8"/>
          </a:solidFill>
        </a:fill>
      </a:tcStyle>
    </a:band2H>
    <a:firstCol>
      <a:tcTxStyle b="on" i="off">
        <a:fontRef idx="minor">
          <a:srgbClr val="12455E"/>
        </a:fontRef>
        <a:srgbClr val="12455E"/>
      </a:tcTxStyle>
      <a:tcStyle>
        <a:tcBdr>
          <a:left>
            <a:ln w="12700" cap="flat">
              <a:solidFill>
                <a:srgbClr val="12455E"/>
              </a:solidFill>
              <a:prstDash val="solid"/>
              <a:round/>
            </a:ln>
          </a:left>
          <a:right>
            <a:ln w="12700" cap="flat">
              <a:solidFill>
                <a:srgbClr val="12455E"/>
              </a:solidFill>
              <a:prstDash val="solid"/>
              <a:round/>
            </a:ln>
          </a:right>
          <a:top>
            <a:ln w="12700" cap="flat">
              <a:solidFill>
                <a:srgbClr val="12455E"/>
              </a:solidFill>
              <a:prstDash val="solid"/>
              <a:round/>
            </a:ln>
          </a:top>
          <a:bottom>
            <a:ln w="12700" cap="flat">
              <a:solidFill>
                <a:srgbClr val="12455E"/>
              </a:solidFill>
              <a:prstDash val="solid"/>
              <a:round/>
            </a:ln>
          </a:bottom>
          <a:insideH>
            <a:ln w="12700" cap="flat">
              <a:solidFill>
                <a:srgbClr val="12455E"/>
              </a:solidFill>
              <a:prstDash val="solid"/>
              <a:round/>
            </a:ln>
          </a:insideH>
          <a:insideV>
            <a:ln w="12700" cap="flat">
              <a:solidFill>
                <a:srgbClr val="12455E"/>
              </a:solidFill>
              <a:prstDash val="solid"/>
              <a:round/>
            </a:ln>
          </a:insideV>
        </a:tcBdr>
        <a:fill>
          <a:solidFill>
            <a:srgbClr val="5E524C"/>
          </a:solidFill>
        </a:fill>
      </a:tcStyle>
    </a:firstCol>
    <a:lastRow>
      <a:tcTxStyle b="on" i="off">
        <a:fontRef idx="minor">
          <a:srgbClr val="12455E"/>
        </a:fontRef>
        <a:srgbClr val="12455E"/>
      </a:tcTxStyle>
      <a:tcStyle>
        <a:tcBdr>
          <a:left>
            <a:ln w="12700" cap="flat">
              <a:solidFill>
                <a:srgbClr val="12455E"/>
              </a:solidFill>
              <a:prstDash val="solid"/>
              <a:round/>
            </a:ln>
          </a:left>
          <a:right>
            <a:ln w="12700" cap="flat">
              <a:solidFill>
                <a:srgbClr val="12455E"/>
              </a:solidFill>
              <a:prstDash val="solid"/>
              <a:round/>
            </a:ln>
          </a:right>
          <a:top>
            <a:ln w="38100" cap="flat">
              <a:solidFill>
                <a:srgbClr val="12455E"/>
              </a:solidFill>
              <a:prstDash val="solid"/>
              <a:round/>
            </a:ln>
          </a:top>
          <a:bottom>
            <a:ln w="12700" cap="flat">
              <a:solidFill>
                <a:srgbClr val="12455E"/>
              </a:solidFill>
              <a:prstDash val="solid"/>
              <a:round/>
            </a:ln>
          </a:bottom>
          <a:insideH>
            <a:ln w="12700" cap="flat">
              <a:solidFill>
                <a:srgbClr val="12455E"/>
              </a:solidFill>
              <a:prstDash val="solid"/>
              <a:round/>
            </a:ln>
          </a:insideH>
          <a:insideV>
            <a:ln w="12700" cap="flat">
              <a:solidFill>
                <a:srgbClr val="12455E"/>
              </a:solidFill>
              <a:prstDash val="solid"/>
              <a:round/>
            </a:ln>
          </a:insideV>
        </a:tcBdr>
        <a:fill>
          <a:solidFill>
            <a:srgbClr val="5E524C"/>
          </a:solidFill>
        </a:fill>
      </a:tcStyle>
    </a:lastRow>
    <a:firstRow>
      <a:tcTxStyle b="on" i="off">
        <a:fontRef idx="minor">
          <a:srgbClr val="12455E"/>
        </a:fontRef>
        <a:srgbClr val="12455E"/>
      </a:tcTxStyle>
      <a:tcStyle>
        <a:tcBdr>
          <a:left>
            <a:ln w="12700" cap="flat">
              <a:solidFill>
                <a:srgbClr val="12455E"/>
              </a:solidFill>
              <a:prstDash val="solid"/>
              <a:round/>
            </a:ln>
          </a:left>
          <a:right>
            <a:ln w="12700" cap="flat">
              <a:solidFill>
                <a:srgbClr val="12455E"/>
              </a:solidFill>
              <a:prstDash val="solid"/>
              <a:round/>
            </a:ln>
          </a:right>
          <a:top>
            <a:ln w="12700" cap="flat">
              <a:solidFill>
                <a:srgbClr val="12455E"/>
              </a:solidFill>
              <a:prstDash val="solid"/>
              <a:round/>
            </a:ln>
          </a:top>
          <a:bottom>
            <a:ln w="38100" cap="flat">
              <a:solidFill>
                <a:srgbClr val="12455E"/>
              </a:solidFill>
              <a:prstDash val="solid"/>
              <a:round/>
            </a:ln>
          </a:bottom>
          <a:insideH>
            <a:ln w="12700" cap="flat">
              <a:solidFill>
                <a:srgbClr val="12455E"/>
              </a:solidFill>
              <a:prstDash val="solid"/>
              <a:round/>
            </a:ln>
          </a:insideH>
          <a:insideV>
            <a:ln w="12700" cap="flat">
              <a:solidFill>
                <a:srgbClr val="12455E"/>
              </a:solidFill>
              <a:prstDash val="solid"/>
              <a:round/>
            </a:ln>
          </a:insideV>
        </a:tcBdr>
        <a:fill>
          <a:solidFill>
            <a:srgbClr val="5E524C"/>
          </a:solidFill>
        </a:fill>
      </a:tcStyle>
    </a:firstRow>
  </a:tblStyle>
  <a:tblStyle styleId="{2708684C-4D16-4618-839F-0558EEFCDFE6}" styleName="">
    <a:tblBg/>
    <a:wholeTbl>
      <a:tcTxStyle b="on" i="off">
        <a:fontRef idx="minor">
          <a:srgbClr val="5E524C"/>
        </a:fontRef>
        <a:srgbClr val="5E524C"/>
      </a:tcTxStyle>
      <a:tcStyle>
        <a:tcBdr>
          <a:left>
            <a:ln w="12700" cap="flat">
              <a:solidFill>
                <a:srgbClr val="5E524C"/>
              </a:solidFill>
              <a:prstDash val="solid"/>
              <a:round/>
            </a:ln>
          </a:left>
          <a:right>
            <a:ln w="12700" cap="flat">
              <a:solidFill>
                <a:srgbClr val="5E524C"/>
              </a:solidFill>
              <a:prstDash val="solid"/>
              <a:round/>
            </a:ln>
          </a:right>
          <a:top>
            <a:ln w="12700" cap="flat">
              <a:solidFill>
                <a:srgbClr val="5E524C"/>
              </a:solidFill>
              <a:prstDash val="solid"/>
              <a:round/>
            </a:ln>
          </a:top>
          <a:bottom>
            <a:ln w="12700" cap="flat">
              <a:solidFill>
                <a:srgbClr val="5E524C"/>
              </a:solidFill>
              <a:prstDash val="solid"/>
              <a:round/>
            </a:ln>
          </a:bottom>
          <a:insideH>
            <a:ln w="12700" cap="flat">
              <a:solidFill>
                <a:srgbClr val="5E524C"/>
              </a:solidFill>
              <a:prstDash val="solid"/>
              <a:round/>
            </a:ln>
          </a:insideH>
          <a:insideV>
            <a:ln w="12700" cap="flat">
              <a:solidFill>
                <a:srgbClr val="5E524C"/>
              </a:solidFill>
              <a:prstDash val="solid"/>
              <a:round/>
            </a:ln>
          </a:insideV>
        </a:tcBdr>
        <a:fill>
          <a:solidFill>
            <a:srgbClr val="5E524C">
              <a:alpha val="20000"/>
            </a:srgbClr>
          </a:solidFill>
        </a:fill>
      </a:tcStyle>
    </a:wholeTbl>
    <a:band2H>
      <a:tcTxStyle/>
      <a:tcStyle>
        <a:tcBdr/>
        <a:fill>
          <a:solidFill>
            <a:srgbClr val="FFFFFF"/>
          </a:solidFill>
        </a:fill>
      </a:tcStyle>
    </a:band2H>
    <a:firstCol>
      <a:tcTxStyle b="on" i="off">
        <a:fontRef idx="minor">
          <a:srgbClr val="5E524C"/>
        </a:fontRef>
        <a:srgbClr val="5E524C"/>
      </a:tcTxStyle>
      <a:tcStyle>
        <a:tcBdr>
          <a:left>
            <a:ln w="12700" cap="flat">
              <a:solidFill>
                <a:srgbClr val="5E524C"/>
              </a:solidFill>
              <a:prstDash val="solid"/>
              <a:round/>
            </a:ln>
          </a:left>
          <a:right>
            <a:ln w="12700" cap="flat">
              <a:solidFill>
                <a:srgbClr val="5E524C"/>
              </a:solidFill>
              <a:prstDash val="solid"/>
              <a:round/>
            </a:ln>
          </a:right>
          <a:top>
            <a:ln w="12700" cap="flat">
              <a:solidFill>
                <a:srgbClr val="5E524C"/>
              </a:solidFill>
              <a:prstDash val="solid"/>
              <a:round/>
            </a:ln>
          </a:top>
          <a:bottom>
            <a:ln w="12700" cap="flat">
              <a:solidFill>
                <a:srgbClr val="5E524C"/>
              </a:solidFill>
              <a:prstDash val="solid"/>
              <a:round/>
            </a:ln>
          </a:bottom>
          <a:insideH>
            <a:ln w="12700" cap="flat">
              <a:solidFill>
                <a:srgbClr val="5E524C"/>
              </a:solidFill>
              <a:prstDash val="solid"/>
              <a:round/>
            </a:ln>
          </a:insideH>
          <a:insideV>
            <a:ln w="12700" cap="flat">
              <a:solidFill>
                <a:srgbClr val="5E524C"/>
              </a:solidFill>
              <a:prstDash val="solid"/>
              <a:round/>
            </a:ln>
          </a:insideV>
        </a:tcBdr>
        <a:fill>
          <a:solidFill>
            <a:srgbClr val="5E524C">
              <a:alpha val="20000"/>
            </a:srgbClr>
          </a:solidFill>
        </a:fill>
      </a:tcStyle>
    </a:firstCol>
    <a:lastRow>
      <a:tcTxStyle b="on" i="off">
        <a:fontRef idx="minor">
          <a:srgbClr val="5E524C"/>
        </a:fontRef>
        <a:srgbClr val="5E524C"/>
      </a:tcTxStyle>
      <a:tcStyle>
        <a:tcBdr>
          <a:left>
            <a:ln w="12700" cap="flat">
              <a:solidFill>
                <a:srgbClr val="5E524C"/>
              </a:solidFill>
              <a:prstDash val="solid"/>
              <a:round/>
            </a:ln>
          </a:left>
          <a:right>
            <a:ln w="12700" cap="flat">
              <a:solidFill>
                <a:srgbClr val="5E524C"/>
              </a:solidFill>
              <a:prstDash val="solid"/>
              <a:round/>
            </a:ln>
          </a:right>
          <a:top>
            <a:ln w="50800" cap="flat">
              <a:solidFill>
                <a:srgbClr val="5E524C"/>
              </a:solidFill>
              <a:prstDash val="solid"/>
              <a:round/>
            </a:ln>
          </a:top>
          <a:bottom>
            <a:ln w="12700" cap="flat">
              <a:solidFill>
                <a:srgbClr val="5E524C"/>
              </a:solidFill>
              <a:prstDash val="solid"/>
              <a:round/>
            </a:ln>
          </a:bottom>
          <a:insideH>
            <a:ln w="12700" cap="flat">
              <a:solidFill>
                <a:srgbClr val="5E524C"/>
              </a:solidFill>
              <a:prstDash val="solid"/>
              <a:round/>
            </a:ln>
          </a:insideH>
          <a:insideV>
            <a:ln w="12700" cap="flat">
              <a:solidFill>
                <a:srgbClr val="5E524C"/>
              </a:solidFill>
              <a:prstDash val="solid"/>
              <a:round/>
            </a:ln>
          </a:insideV>
        </a:tcBdr>
        <a:fill>
          <a:noFill/>
        </a:fill>
      </a:tcStyle>
    </a:lastRow>
    <a:firstRow>
      <a:tcTxStyle b="on" i="off">
        <a:fontRef idx="minor">
          <a:srgbClr val="5E524C"/>
        </a:fontRef>
        <a:srgbClr val="5E524C"/>
      </a:tcTxStyle>
      <a:tcStyle>
        <a:tcBdr>
          <a:left>
            <a:ln w="12700" cap="flat">
              <a:solidFill>
                <a:srgbClr val="5E524C"/>
              </a:solidFill>
              <a:prstDash val="solid"/>
              <a:round/>
            </a:ln>
          </a:left>
          <a:right>
            <a:ln w="12700" cap="flat">
              <a:solidFill>
                <a:srgbClr val="5E524C"/>
              </a:solidFill>
              <a:prstDash val="solid"/>
              <a:round/>
            </a:ln>
          </a:right>
          <a:top>
            <a:ln w="12700" cap="flat">
              <a:solidFill>
                <a:srgbClr val="5E524C"/>
              </a:solidFill>
              <a:prstDash val="solid"/>
              <a:round/>
            </a:ln>
          </a:top>
          <a:bottom>
            <a:ln w="25400" cap="flat">
              <a:solidFill>
                <a:srgbClr val="5E524C"/>
              </a:solidFill>
              <a:prstDash val="solid"/>
              <a:round/>
            </a:ln>
          </a:bottom>
          <a:insideH>
            <a:ln w="12700" cap="flat">
              <a:solidFill>
                <a:srgbClr val="5E524C"/>
              </a:solidFill>
              <a:prstDash val="solid"/>
              <a:round/>
            </a:ln>
          </a:insideH>
          <a:insideV>
            <a:ln w="12700" cap="flat">
              <a:solidFill>
                <a:srgbClr val="5E524C"/>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28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xfrm>
            <a:off x="1143000" y="685800"/>
            <a:ext cx="4572000" cy="3429000"/>
          </a:xfrm>
          <a:prstGeom prst="rect">
            <a:avLst/>
          </a:prstGeom>
        </p:spPr>
        <p:txBody>
          <a:bodyPr/>
          <a:lstStyle/>
          <a:p>
            <a:endParaRPr/>
          </a:p>
        </p:txBody>
      </p:sp>
      <p:sp>
        <p:nvSpPr>
          <p:cNvPr id="206" name="Shape 20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pic>
        <p:nvPicPr>
          <p:cNvPr id="12" name="chalk_line_10x7.png" descr="chalk_line_10x7.png"/>
          <p:cNvPicPr>
            <a:picLocks noChangeAspect="1"/>
          </p:cNvPicPr>
          <p:nvPr/>
        </p:nvPicPr>
        <p:blipFill>
          <a:blip r:embed="rId2">
            <a:alphaModFix amt="45000"/>
            <a:extLst/>
          </a:blip>
          <a:stretch>
            <a:fillRect/>
          </a:stretch>
        </p:blipFill>
        <p:spPr>
          <a:xfrm>
            <a:off x="393700" y="355600"/>
            <a:ext cx="12217400" cy="8775700"/>
          </a:xfrm>
          <a:prstGeom prst="rect">
            <a:avLst/>
          </a:prstGeom>
          <a:ln w="12700">
            <a:miter lim="400000"/>
          </a:ln>
        </p:spPr>
      </p:pic>
      <p:sp>
        <p:nvSpPr>
          <p:cNvPr id="13" name="Title Text"/>
          <p:cNvSpPr txBox="1">
            <a:spLocks noGrp="1"/>
          </p:cNvSpPr>
          <p:nvPr>
            <p:ph type="title"/>
          </p:nvPr>
        </p:nvSpPr>
        <p:spPr>
          <a:xfrm>
            <a:off x="901700" y="3060700"/>
            <a:ext cx="11201400" cy="1714500"/>
          </a:xfrm>
          <a:prstGeom prst="rect">
            <a:avLst/>
          </a:prstGeom>
        </p:spPr>
        <p:txBody>
          <a:bodyPr anchor="b"/>
          <a:lstStyle/>
          <a:p>
            <a:r>
              <a:t>Title Text</a:t>
            </a:r>
          </a:p>
        </p:txBody>
      </p:sp>
      <p:sp>
        <p:nvSpPr>
          <p:cNvPr id="14" name="Body Level One…"/>
          <p:cNvSpPr txBox="1">
            <a:spLocks noGrp="1"/>
          </p:cNvSpPr>
          <p:nvPr>
            <p:ph type="body" sz="quarter" idx="1"/>
          </p:nvPr>
        </p:nvSpPr>
        <p:spPr>
          <a:xfrm>
            <a:off x="901700" y="4775200"/>
            <a:ext cx="11201400" cy="1536700"/>
          </a:xfrm>
          <a:prstGeom prst="rect">
            <a:avLst/>
          </a:prstGeom>
        </p:spPr>
        <p:txBody>
          <a:bodyPr anchor="t"/>
          <a:lstStyle>
            <a:lvl1pPr marL="0" indent="0">
              <a:lnSpc>
                <a:spcPct val="80000"/>
              </a:lnSpc>
              <a:spcBef>
                <a:spcPts val="0"/>
              </a:spcBef>
              <a:buSzTx/>
              <a:buNone/>
              <a:defRPr cap="all" spc="288">
                <a:solidFill>
                  <a:srgbClr val="3E3B39"/>
                </a:solidFill>
                <a:latin typeface="Avenir Next"/>
                <a:ea typeface="Avenir Next"/>
                <a:cs typeface="Avenir Next"/>
                <a:sym typeface="Avenir Next"/>
              </a:defRPr>
            </a:lvl1pPr>
            <a:lvl2pPr marL="0" indent="0">
              <a:lnSpc>
                <a:spcPct val="80000"/>
              </a:lnSpc>
              <a:spcBef>
                <a:spcPts val="0"/>
              </a:spcBef>
              <a:buSzTx/>
              <a:buNone/>
              <a:defRPr cap="all" spc="288">
                <a:solidFill>
                  <a:srgbClr val="3E3B39"/>
                </a:solidFill>
                <a:latin typeface="Avenir Next"/>
                <a:ea typeface="Avenir Next"/>
                <a:cs typeface="Avenir Next"/>
                <a:sym typeface="Avenir Next"/>
              </a:defRPr>
            </a:lvl2pPr>
            <a:lvl3pPr marL="0" indent="0">
              <a:lnSpc>
                <a:spcPct val="80000"/>
              </a:lnSpc>
              <a:spcBef>
                <a:spcPts val="0"/>
              </a:spcBef>
              <a:buSzTx/>
              <a:buNone/>
              <a:defRPr cap="all" spc="288">
                <a:solidFill>
                  <a:srgbClr val="3E3B39"/>
                </a:solidFill>
                <a:latin typeface="Avenir Next"/>
                <a:ea typeface="Avenir Next"/>
                <a:cs typeface="Avenir Next"/>
                <a:sym typeface="Avenir Next"/>
              </a:defRPr>
            </a:lvl3pPr>
            <a:lvl4pPr marL="0" indent="0">
              <a:lnSpc>
                <a:spcPct val="80000"/>
              </a:lnSpc>
              <a:spcBef>
                <a:spcPts val="0"/>
              </a:spcBef>
              <a:buSzTx/>
              <a:buNone/>
              <a:defRPr cap="all" spc="288">
                <a:solidFill>
                  <a:srgbClr val="3E3B39"/>
                </a:solidFill>
                <a:latin typeface="Avenir Next"/>
                <a:ea typeface="Avenir Next"/>
                <a:cs typeface="Avenir Next"/>
                <a:sym typeface="Avenir Next"/>
              </a:defRPr>
            </a:lvl4pPr>
            <a:lvl5pPr marL="0" indent="0">
              <a:lnSpc>
                <a:spcPct val="80000"/>
              </a:lnSpc>
              <a:spcBef>
                <a:spcPts val="0"/>
              </a:spcBef>
              <a:buSzTx/>
              <a:buNone/>
              <a:defRPr cap="all" spc="288">
                <a:solidFill>
                  <a:srgbClr val="3E3B39"/>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6303924" y="9258300"/>
            <a:ext cx="409652" cy="4191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536A94"/>
        </a:solidFill>
        <a:effectLst/>
      </p:bgPr>
    </p:bg>
    <p:spTree>
      <p:nvGrpSpPr>
        <p:cNvPr id="1" name=""/>
        <p:cNvGrpSpPr/>
        <p:nvPr/>
      </p:nvGrpSpPr>
      <p:grpSpPr>
        <a:xfrm>
          <a:off x="0" y="0"/>
          <a:ext cx="0" cy="0"/>
          <a:chOff x="0" y="0"/>
          <a:chExt cx="0" cy="0"/>
        </a:xfrm>
      </p:grpSpPr>
      <p:sp>
        <p:nvSpPr>
          <p:cNvPr id="120" name="Shape 120"/>
          <p:cNvSpPr>
            <a:spLocks noGrp="1"/>
          </p:cNvSpPr>
          <p:nvPr>
            <p:ph type="pic" sz="half" idx="13"/>
          </p:nvPr>
        </p:nvSpPr>
        <p:spPr>
          <a:xfrm>
            <a:off x="6769100" y="2603500"/>
            <a:ext cx="5308600" cy="5969000"/>
          </a:xfrm>
          <a:prstGeom prst="rect">
            <a:avLst/>
          </a:prstGeom>
        </p:spPr>
        <p:txBody>
          <a:bodyPr lIns="91439" tIns="45719" rIns="91439" bIns="45719" anchor="t">
            <a:noAutofit/>
          </a:bodyPr>
          <a:lstStyle/>
          <a:p>
            <a:endParaRPr/>
          </a:p>
        </p:txBody>
      </p:sp>
      <p:sp>
        <p:nvSpPr>
          <p:cNvPr id="121" name="Title Text"/>
          <p:cNvSpPr txBox="1">
            <a:spLocks noGrp="1"/>
          </p:cNvSpPr>
          <p:nvPr>
            <p:ph type="title"/>
          </p:nvPr>
        </p:nvSpPr>
        <p:spPr>
          <a:prstGeom prst="rect">
            <a:avLst/>
          </a:prstGeom>
        </p:spPr>
        <p:txBody>
          <a:bodyPr/>
          <a:lstStyle/>
          <a:p>
            <a:r>
              <a:t>Title Text</a:t>
            </a:r>
          </a:p>
        </p:txBody>
      </p:sp>
      <p:sp>
        <p:nvSpPr>
          <p:cNvPr id="122" name="Body Level One…"/>
          <p:cNvSpPr txBox="1">
            <a:spLocks noGrp="1"/>
          </p:cNvSpPr>
          <p:nvPr>
            <p:ph type="body" sz="half" idx="1"/>
          </p:nvPr>
        </p:nvSpPr>
        <p:spPr>
          <a:xfrm>
            <a:off x="901700" y="2603500"/>
            <a:ext cx="5334000" cy="5969000"/>
          </a:xfrm>
          <a:prstGeom prst="rect">
            <a:avLst/>
          </a:prstGeom>
        </p:spPr>
        <p:txBody>
          <a:bodyPr/>
          <a:lstStyle>
            <a:lvl1pPr marL="393700" indent="-393700">
              <a:lnSpc>
                <a:spcPct val="90000"/>
              </a:lnSpc>
              <a:spcBef>
                <a:spcPts val="2800"/>
              </a:spcBef>
              <a:defRPr sz="3200"/>
            </a:lvl1pPr>
            <a:lvl2pPr marL="787400" indent="-393700">
              <a:lnSpc>
                <a:spcPct val="90000"/>
              </a:lnSpc>
              <a:spcBef>
                <a:spcPts val="2800"/>
              </a:spcBef>
              <a:defRPr sz="3200"/>
            </a:lvl2pPr>
            <a:lvl3pPr marL="1181100" indent="-393700">
              <a:lnSpc>
                <a:spcPct val="90000"/>
              </a:lnSpc>
              <a:spcBef>
                <a:spcPts val="2800"/>
              </a:spcBef>
              <a:defRPr sz="3200"/>
            </a:lvl3pPr>
            <a:lvl4pPr marL="1574800" indent="-393700">
              <a:lnSpc>
                <a:spcPct val="90000"/>
              </a:lnSpc>
              <a:spcBef>
                <a:spcPts val="2800"/>
              </a:spcBef>
              <a:defRPr sz="3200"/>
            </a:lvl4pPr>
            <a:lvl5pPr marL="1968500" indent="-393700">
              <a:lnSpc>
                <a:spcPct val="90000"/>
              </a:lnSpc>
              <a:spcBef>
                <a:spcPts val="2800"/>
              </a:spcBef>
              <a:defRPr sz="3200"/>
            </a:lvl5pPr>
          </a:lstStyle>
          <a:p>
            <a:r>
              <a:t>Body Level One</a:t>
            </a:r>
          </a:p>
          <a:p>
            <a:pPr lvl="1"/>
            <a:r>
              <a:t>Body Level Two</a:t>
            </a:r>
          </a:p>
          <a:p>
            <a:pPr lvl="2"/>
            <a:r>
              <a:t>Body Level Three</a:t>
            </a:r>
          </a:p>
          <a:p>
            <a:pPr lvl="3"/>
            <a:r>
              <a:t>Body Level Four</a:t>
            </a:r>
          </a:p>
          <a:p>
            <a:pPr lvl="4"/>
            <a:r>
              <a:t>Body Level Five</a:t>
            </a:r>
          </a:p>
        </p:txBody>
      </p:sp>
      <p:sp>
        <p:nvSpPr>
          <p:cNvPr id="1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pic>
        <p:nvPicPr>
          <p:cNvPr id="151" name="chalk_line_box_10x7.png" descr="chalk_line_box_10x7.png"/>
          <p:cNvPicPr>
            <a:picLocks noChangeAspect="1"/>
          </p:cNvPicPr>
          <p:nvPr/>
        </p:nvPicPr>
        <p:blipFill>
          <a:blip r:embed="rId2">
            <a:alphaModFix amt="45000"/>
            <a:extLst/>
          </a:blip>
          <a:stretch>
            <a:fillRect/>
          </a:stretch>
        </p:blipFill>
        <p:spPr>
          <a:xfrm>
            <a:off x="317500" y="6794500"/>
            <a:ext cx="12344400" cy="2336800"/>
          </a:xfrm>
          <a:prstGeom prst="rect">
            <a:avLst/>
          </a:prstGeom>
          <a:ln w="12700">
            <a:miter lim="400000"/>
          </a:ln>
        </p:spPr>
      </p:pic>
      <p:sp>
        <p:nvSpPr>
          <p:cNvPr id="152" name="Shape 152"/>
          <p:cNvSpPr>
            <a:spLocks noGrp="1"/>
          </p:cNvSpPr>
          <p:nvPr>
            <p:ph type="pic" idx="13"/>
          </p:nvPr>
        </p:nvSpPr>
        <p:spPr>
          <a:xfrm>
            <a:off x="393700" y="381000"/>
            <a:ext cx="12217400" cy="6146800"/>
          </a:xfrm>
          <a:prstGeom prst="rect">
            <a:avLst/>
          </a:prstGeom>
        </p:spPr>
        <p:txBody>
          <a:bodyPr lIns="91439" tIns="45719" rIns="91439" bIns="45719" anchor="t">
            <a:noAutofit/>
          </a:bodyPr>
          <a:lstStyle/>
          <a:p>
            <a:endParaRPr/>
          </a:p>
        </p:txBody>
      </p:sp>
      <p:sp>
        <p:nvSpPr>
          <p:cNvPr id="153" name="Title Text"/>
          <p:cNvSpPr txBox="1">
            <a:spLocks noGrp="1"/>
          </p:cNvSpPr>
          <p:nvPr>
            <p:ph type="title"/>
          </p:nvPr>
        </p:nvSpPr>
        <p:spPr>
          <a:xfrm>
            <a:off x="901700" y="6934200"/>
            <a:ext cx="11201400" cy="952500"/>
          </a:xfrm>
          <a:prstGeom prst="rect">
            <a:avLst/>
          </a:prstGeom>
        </p:spPr>
        <p:txBody>
          <a:bodyPr anchor="b"/>
          <a:lstStyle/>
          <a:p>
            <a:r>
              <a:t>Title Text</a:t>
            </a:r>
          </a:p>
        </p:txBody>
      </p:sp>
      <p:sp>
        <p:nvSpPr>
          <p:cNvPr id="154" name="Body Level One…"/>
          <p:cNvSpPr txBox="1">
            <a:spLocks noGrp="1"/>
          </p:cNvSpPr>
          <p:nvPr>
            <p:ph type="body" sz="quarter" idx="1"/>
          </p:nvPr>
        </p:nvSpPr>
        <p:spPr>
          <a:xfrm>
            <a:off x="901700" y="7823200"/>
            <a:ext cx="11201400" cy="1206500"/>
          </a:xfrm>
          <a:prstGeom prst="rect">
            <a:avLst/>
          </a:prstGeom>
        </p:spPr>
        <p:txBody>
          <a:bodyPr anchor="t"/>
          <a:lstStyle>
            <a:lvl1pPr marL="0" indent="0">
              <a:lnSpc>
                <a:spcPct val="80000"/>
              </a:lnSpc>
              <a:spcBef>
                <a:spcPts val="0"/>
              </a:spcBef>
              <a:buSzTx/>
              <a:buNone/>
              <a:defRPr cap="all" spc="288">
                <a:solidFill>
                  <a:srgbClr val="3E3B39"/>
                </a:solidFill>
                <a:latin typeface="Avenir Next"/>
                <a:ea typeface="Avenir Next"/>
                <a:cs typeface="Avenir Next"/>
                <a:sym typeface="Avenir Next"/>
              </a:defRPr>
            </a:lvl1pPr>
            <a:lvl2pPr marL="0" indent="0">
              <a:lnSpc>
                <a:spcPct val="80000"/>
              </a:lnSpc>
              <a:spcBef>
                <a:spcPts val="0"/>
              </a:spcBef>
              <a:buSzTx/>
              <a:buNone/>
              <a:defRPr cap="all" spc="288">
                <a:solidFill>
                  <a:srgbClr val="3E3B39"/>
                </a:solidFill>
                <a:latin typeface="Avenir Next"/>
                <a:ea typeface="Avenir Next"/>
                <a:cs typeface="Avenir Next"/>
                <a:sym typeface="Avenir Next"/>
              </a:defRPr>
            </a:lvl2pPr>
            <a:lvl3pPr marL="0" indent="0">
              <a:lnSpc>
                <a:spcPct val="80000"/>
              </a:lnSpc>
              <a:spcBef>
                <a:spcPts val="0"/>
              </a:spcBef>
              <a:buSzTx/>
              <a:buNone/>
              <a:defRPr cap="all" spc="288">
                <a:solidFill>
                  <a:srgbClr val="3E3B39"/>
                </a:solidFill>
                <a:latin typeface="Avenir Next"/>
                <a:ea typeface="Avenir Next"/>
                <a:cs typeface="Avenir Next"/>
                <a:sym typeface="Avenir Next"/>
              </a:defRPr>
            </a:lvl3pPr>
            <a:lvl4pPr marL="0" indent="0">
              <a:lnSpc>
                <a:spcPct val="80000"/>
              </a:lnSpc>
              <a:spcBef>
                <a:spcPts val="0"/>
              </a:spcBef>
              <a:buSzTx/>
              <a:buNone/>
              <a:defRPr cap="all" spc="288">
                <a:solidFill>
                  <a:srgbClr val="3E3B39"/>
                </a:solidFill>
                <a:latin typeface="Avenir Next"/>
                <a:ea typeface="Avenir Next"/>
                <a:cs typeface="Avenir Next"/>
                <a:sym typeface="Avenir Next"/>
              </a:defRPr>
            </a:lvl4pPr>
            <a:lvl5pPr marL="0" indent="0">
              <a:lnSpc>
                <a:spcPct val="80000"/>
              </a:lnSpc>
              <a:spcBef>
                <a:spcPts val="0"/>
              </a:spcBef>
              <a:buSzTx/>
              <a:buNone/>
              <a:defRPr cap="all" spc="288">
                <a:solidFill>
                  <a:srgbClr val="3E3B39"/>
                </a:solidFill>
                <a:latin typeface="Avenir Next"/>
                <a:ea typeface="Avenir Next"/>
                <a:cs typeface="Avenir Next"/>
                <a:sym typeface="Avenir Next"/>
              </a:defRPr>
            </a:lvl5pPr>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xfrm>
            <a:off x="6303924" y="9258300"/>
            <a:ext cx="409652" cy="4191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rgbClr val="C5BFBB"/>
        </a:solidFill>
        <a:effectLst/>
      </p:bgPr>
    </p:bg>
    <p:spTree>
      <p:nvGrpSpPr>
        <p:cNvPr id="1" name=""/>
        <p:cNvGrpSpPr/>
        <p:nvPr/>
      </p:nvGrpSpPr>
      <p:grpSpPr>
        <a:xfrm>
          <a:off x="0" y="0"/>
          <a:ext cx="0" cy="0"/>
          <a:chOff x="0" y="0"/>
          <a:chExt cx="0" cy="0"/>
        </a:xfrm>
      </p:grpSpPr>
      <p:sp>
        <p:nvSpPr>
          <p:cNvPr id="162" name="Title Text"/>
          <p:cNvSpPr txBox="1">
            <a:spLocks noGrp="1"/>
          </p:cNvSpPr>
          <p:nvPr>
            <p:ph type="title"/>
          </p:nvPr>
        </p:nvSpPr>
        <p:spPr>
          <a:xfrm>
            <a:off x="975359" y="3029937"/>
            <a:ext cx="11054082" cy="2090703"/>
          </a:xfrm>
          <a:prstGeom prst="rect">
            <a:avLst/>
          </a:prstGeom>
        </p:spPr>
        <p:txBody>
          <a:bodyPr lIns="65023" tIns="65023" rIns="65023" bIns="65023" anchor="ctr"/>
          <a:lstStyle>
            <a:lvl1pPr algn="ctr" defTabSz="1300480">
              <a:lnSpc>
                <a:spcPct val="100000"/>
              </a:lnSpc>
              <a:defRPr sz="6200" b="0" cap="none" spc="0">
                <a:solidFill>
                  <a:srgbClr val="DFC08D"/>
                </a:solidFill>
                <a:latin typeface="Arial"/>
                <a:ea typeface="Arial"/>
                <a:cs typeface="Arial"/>
                <a:sym typeface="Arial"/>
              </a:defRPr>
            </a:lvl1pPr>
          </a:lstStyle>
          <a:p>
            <a:pPr>
              <a:defRPr>
                <a:effectLst/>
              </a:defRPr>
            </a:pPr>
            <a:r>
              <a:t>Title Text</a:t>
            </a:r>
          </a:p>
        </p:txBody>
      </p:sp>
      <p:sp>
        <p:nvSpPr>
          <p:cNvPr id="163" name="Body Level One…"/>
          <p:cNvSpPr txBox="1">
            <a:spLocks noGrp="1"/>
          </p:cNvSpPr>
          <p:nvPr>
            <p:ph type="body" sz="quarter" idx="1"/>
          </p:nvPr>
        </p:nvSpPr>
        <p:spPr>
          <a:xfrm>
            <a:off x="1950719" y="5527040"/>
            <a:ext cx="9103361" cy="2492587"/>
          </a:xfrm>
          <a:prstGeom prst="rect">
            <a:avLst/>
          </a:prstGeom>
        </p:spPr>
        <p:txBody>
          <a:bodyPr lIns="65023" tIns="65023" rIns="65023" bIns="65023" anchor="t"/>
          <a:lstStyle>
            <a:lvl1pPr marL="0" indent="0" algn="ctr" defTabSz="1300480">
              <a:spcBef>
                <a:spcPts val="1000"/>
              </a:spcBef>
              <a:buSzTx/>
              <a:buNone/>
              <a:defRPr sz="4400">
                <a:solidFill>
                  <a:srgbClr val="FFFFFF"/>
                </a:solidFill>
                <a:latin typeface="Arial"/>
                <a:ea typeface="Arial"/>
                <a:cs typeface="Arial"/>
                <a:sym typeface="Arial"/>
              </a:defRPr>
            </a:lvl1pPr>
            <a:lvl2pPr marL="0" indent="457200" algn="ctr" defTabSz="1300480">
              <a:spcBef>
                <a:spcPts val="1000"/>
              </a:spcBef>
              <a:buSzTx/>
              <a:buNone/>
              <a:defRPr sz="4400">
                <a:solidFill>
                  <a:srgbClr val="FFFFFF"/>
                </a:solidFill>
                <a:latin typeface="Arial"/>
                <a:ea typeface="Arial"/>
                <a:cs typeface="Arial"/>
                <a:sym typeface="Arial"/>
              </a:defRPr>
            </a:lvl2pPr>
            <a:lvl3pPr marL="0" indent="914400" algn="ctr" defTabSz="1300480">
              <a:spcBef>
                <a:spcPts val="1000"/>
              </a:spcBef>
              <a:buSzTx/>
              <a:buNone/>
              <a:defRPr sz="4400">
                <a:solidFill>
                  <a:srgbClr val="FFFFFF"/>
                </a:solidFill>
                <a:latin typeface="Arial"/>
                <a:ea typeface="Arial"/>
                <a:cs typeface="Arial"/>
                <a:sym typeface="Arial"/>
              </a:defRPr>
            </a:lvl3pPr>
            <a:lvl4pPr marL="0" indent="1371600" algn="ctr" defTabSz="1300480">
              <a:spcBef>
                <a:spcPts val="1000"/>
              </a:spcBef>
              <a:buSzTx/>
              <a:buNone/>
              <a:defRPr sz="4400">
                <a:solidFill>
                  <a:srgbClr val="FFFFFF"/>
                </a:solidFill>
                <a:latin typeface="Arial"/>
                <a:ea typeface="Arial"/>
                <a:cs typeface="Arial"/>
                <a:sym typeface="Arial"/>
              </a:defRPr>
            </a:lvl4pPr>
            <a:lvl5pPr marL="0" indent="1828800" algn="ctr" defTabSz="1300480">
              <a:spcBef>
                <a:spcPts val="1000"/>
              </a:spcBef>
              <a:buSzTx/>
              <a:buNone/>
              <a:defRPr sz="4400">
                <a:solidFill>
                  <a:srgbClr val="FFFFFF"/>
                </a:solidFill>
                <a:latin typeface="Arial"/>
                <a:ea typeface="Arial"/>
                <a:cs typeface="Arial"/>
                <a:sym typeface="Aria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64" name="Slide Number"/>
          <p:cNvSpPr txBox="1">
            <a:spLocks noGrp="1"/>
          </p:cNvSpPr>
          <p:nvPr>
            <p:ph type="sldNum" sz="quarter" idx="2"/>
          </p:nvPr>
        </p:nvSpPr>
        <p:spPr>
          <a:xfrm>
            <a:off x="11957539" y="8882098"/>
            <a:ext cx="397021" cy="389270"/>
          </a:xfrm>
          <a:prstGeom prst="rect">
            <a:avLst/>
          </a:prstGeom>
        </p:spPr>
        <p:txBody>
          <a:bodyPr lIns="65023" tIns="65023" rIns="65023" bIns="65023"/>
          <a:lstStyle>
            <a:lvl1pPr algn="r" defTabSz="1300480">
              <a:defRPr b="0" cap="none">
                <a:solidFill>
                  <a:srgbClr val="FFFFFF"/>
                </a:solidFill>
                <a:latin typeface="Arial"/>
                <a:ea typeface="Arial"/>
                <a:cs typeface="Arial"/>
                <a:sym typeface="Arial"/>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C5BFBB"/>
        </a:solidFill>
        <a:effectLst/>
      </p:bgPr>
    </p:bg>
    <p:spTree>
      <p:nvGrpSpPr>
        <p:cNvPr id="1" name=""/>
        <p:cNvGrpSpPr/>
        <p:nvPr/>
      </p:nvGrpSpPr>
      <p:grpSpPr>
        <a:xfrm>
          <a:off x="0" y="0"/>
          <a:ext cx="0" cy="0"/>
          <a:chOff x="0" y="0"/>
          <a:chExt cx="0" cy="0"/>
        </a:xfrm>
      </p:grpSpPr>
      <p:sp>
        <p:nvSpPr>
          <p:cNvPr id="171" name="Title Text"/>
          <p:cNvSpPr txBox="1">
            <a:spLocks noGrp="1"/>
          </p:cNvSpPr>
          <p:nvPr>
            <p:ph type="title"/>
          </p:nvPr>
        </p:nvSpPr>
        <p:spPr>
          <a:xfrm>
            <a:off x="650239" y="390596"/>
            <a:ext cx="11704322" cy="1625601"/>
          </a:xfrm>
          <a:prstGeom prst="rect">
            <a:avLst/>
          </a:prstGeom>
        </p:spPr>
        <p:txBody>
          <a:bodyPr lIns="65023" tIns="65023" rIns="65023" bIns="65023" anchor="ctr"/>
          <a:lstStyle>
            <a:lvl1pPr algn="ctr" defTabSz="1300480">
              <a:lnSpc>
                <a:spcPct val="100000"/>
              </a:lnSpc>
              <a:defRPr sz="6200" b="0" cap="none" spc="0">
                <a:solidFill>
                  <a:srgbClr val="DFC08D"/>
                </a:solidFill>
                <a:latin typeface="Arial"/>
                <a:ea typeface="Arial"/>
                <a:cs typeface="Arial"/>
                <a:sym typeface="Arial"/>
              </a:defRPr>
            </a:lvl1pPr>
          </a:lstStyle>
          <a:p>
            <a:pPr>
              <a:defRPr>
                <a:effectLst/>
              </a:defRPr>
            </a:pPr>
            <a:r>
              <a:t>Title Text</a:t>
            </a:r>
          </a:p>
        </p:txBody>
      </p:sp>
      <p:sp>
        <p:nvSpPr>
          <p:cNvPr id="172" name="Body Level One…"/>
          <p:cNvSpPr txBox="1">
            <a:spLocks noGrp="1"/>
          </p:cNvSpPr>
          <p:nvPr>
            <p:ph type="body" idx="1"/>
          </p:nvPr>
        </p:nvSpPr>
        <p:spPr>
          <a:xfrm>
            <a:off x="650239" y="2275839"/>
            <a:ext cx="11704322" cy="6436927"/>
          </a:xfrm>
          <a:prstGeom prst="rect">
            <a:avLst/>
          </a:prstGeom>
        </p:spPr>
        <p:txBody>
          <a:bodyPr lIns="65023" tIns="65023" rIns="65023" bIns="65023" anchor="t"/>
          <a:lstStyle>
            <a:lvl1pPr marL="471487" indent="-471487" defTabSz="1300480">
              <a:spcBef>
                <a:spcPts val="1000"/>
              </a:spcBef>
              <a:buSzPct val="100000"/>
              <a:defRPr sz="4400">
                <a:solidFill>
                  <a:srgbClr val="FFFFFF"/>
                </a:solidFill>
                <a:latin typeface="Arial"/>
                <a:ea typeface="Arial"/>
                <a:cs typeface="Arial"/>
                <a:sym typeface="Arial"/>
              </a:defRPr>
            </a:lvl1pPr>
            <a:lvl2pPr marL="906235" indent="-449035" defTabSz="1300480">
              <a:spcBef>
                <a:spcPts val="1000"/>
              </a:spcBef>
              <a:buSzPct val="100000"/>
              <a:buChar char="–"/>
              <a:defRPr sz="4400">
                <a:solidFill>
                  <a:srgbClr val="FFFFFF"/>
                </a:solidFill>
                <a:latin typeface="Arial"/>
                <a:ea typeface="Arial"/>
                <a:cs typeface="Arial"/>
                <a:sym typeface="Arial"/>
              </a:defRPr>
            </a:lvl2pPr>
            <a:lvl3pPr indent="-419100" defTabSz="1300480">
              <a:spcBef>
                <a:spcPts val="1000"/>
              </a:spcBef>
              <a:buSzPct val="100000"/>
              <a:defRPr sz="4400">
                <a:solidFill>
                  <a:srgbClr val="FFFFFF"/>
                </a:solidFill>
                <a:latin typeface="Arial"/>
                <a:ea typeface="Arial"/>
                <a:cs typeface="Arial"/>
                <a:sym typeface="Arial"/>
              </a:defRPr>
            </a:lvl3pPr>
            <a:lvl4pPr marL="1874520" indent="-502920" defTabSz="1300480">
              <a:spcBef>
                <a:spcPts val="1000"/>
              </a:spcBef>
              <a:buSzPct val="100000"/>
              <a:buChar char="–"/>
              <a:defRPr sz="4400">
                <a:solidFill>
                  <a:srgbClr val="FFFFFF"/>
                </a:solidFill>
                <a:latin typeface="Arial"/>
                <a:ea typeface="Arial"/>
                <a:cs typeface="Arial"/>
                <a:sym typeface="Arial"/>
              </a:defRPr>
            </a:lvl4pPr>
            <a:lvl5pPr marL="2331720" indent="-502920" defTabSz="1300480">
              <a:spcBef>
                <a:spcPts val="1000"/>
              </a:spcBef>
              <a:buSzPct val="100000"/>
              <a:buChar char="»"/>
              <a:defRPr sz="4400">
                <a:solidFill>
                  <a:srgbClr val="FFFFFF"/>
                </a:solidFill>
                <a:latin typeface="Arial"/>
                <a:ea typeface="Arial"/>
                <a:cs typeface="Arial"/>
                <a:sym typeface="Aria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73" name="Slide Number"/>
          <p:cNvSpPr txBox="1">
            <a:spLocks noGrp="1"/>
          </p:cNvSpPr>
          <p:nvPr>
            <p:ph type="sldNum" sz="quarter" idx="2"/>
          </p:nvPr>
        </p:nvSpPr>
        <p:spPr>
          <a:xfrm>
            <a:off x="11957539" y="8882098"/>
            <a:ext cx="397021" cy="389270"/>
          </a:xfrm>
          <a:prstGeom prst="rect">
            <a:avLst/>
          </a:prstGeom>
        </p:spPr>
        <p:txBody>
          <a:bodyPr lIns="65023" tIns="65023" rIns="65023" bIns="65023"/>
          <a:lstStyle>
            <a:lvl1pPr algn="r" defTabSz="1300480">
              <a:defRPr b="0" cap="none">
                <a:solidFill>
                  <a:srgbClr val="FFFFFF"/>
                </a:solidFill>
                <a:latin typeface="Arial"/>
                <a:ea typeface="Arial"/>
                <a:cs typeface="Arial"/>
                <a:sym typeface="Arial"/>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C5BFBB"/>
        </a:solidFill>
        <a:effectLst/>
      </p:bgPr>
    </p:bg>
    <p:spTree>
      <p:nvGrpSpPr>
        <p:cNvPr id="1" name=""/>
        <p:cNvGrpSpPr/>
        <p:nvPr/>
      </p:nvGrpSpPr>
      <p:grpSpPr>
        <a:xfrm>
          <a:off x="0" y="0"/>
          <a:ext cx="0" cy="0"/>
          <a:chOff x="0" y="0"/>
          <a:chExt cx="0" cy="0"/>
        </a:xfrm>
      </p:grpSpPr>
      <p:sp>
        <p:nvSpPr>
          <p:cNvPr id="180" name="Slide Number"/>
          <p:cNvSpPr txBox="1">
            <a:spLocks noGrp="1"/>
          </p:cNvSpPr>
          <p:nvPr>
            <p:ph type="sldNum" sz="quarter" idx="2"/>
          </p:nvPr>
        </p:nvSpPr>
        <p:spPr>
          <a:xfrm>
            <a:off x="11957539" y="8882098"/>
            <a:ext cx="397021" cy="389270"/>
          </a:xfrm>
          <a:prstGeom prst="rect">
            <a:avLst/>
          </a:prstGeom>
        </p:spPr>
        <p:txBody>
          <a:bodyPr lIns="65023" tIns="65023" rIns="65023" bIns="65023"/>
          <a:lstStyle>
            <a:lvl1pPr algn="r" defTabSz="1300480">
              <a:defRPr b="0" cap="none">
                <a:solidFill>
                  <a:srgbClr val="FFFFFF"/>
                </a:solidFill>
                <a:latin typeface="Arial"/>
                <a:ea typeface="Arial"/>
                <a:cs typeface="Arial"/>
                <a:sym typeface="Arial"/>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Comparison">
    <p:bg>
      <p:bgPr>
        <a:solidFill>
          <a:srgbClr val="C5BFBB"/>
        </a:solidFill>
        <a:effectLst/>
      </p:bgPr>
    </p:bg>
    <p:spTree>
      <p:nvGrpSpPr>
        <p:cNvPr id="1" name=""/>
        <p:cNvGrpSpPr/>
        <p:nvPr/>
      </p:nvGrpSpPr>
      <p:grpSpPr>
        <a:xfrm>
          <a:off x="0" y="0"/>
          <a:ext cx="0" cy="0"/>
          <a:chOff x="0" y="0"/>
          <a:chExt cx="0" cy="0"/>
        </a:xfrm>
      </p:grpSpPr>
      <p:sp>
        <p:nvSpPr>
          <p:cNvPr id="187" name="Title Text"/>
          <p:cNvSpPr txBox="1">
            <a:spLocks noGrp="1"/>
          </p:cNvSpPr>
          <p:nvPr>
            <p:ph type="title"/>
          </p:nvPr>
        </p:nvSpPr>
        <p:spPr>
          <a:xfrm>
            <a:off x="650239" y="390596"/>
            <a:ext cx="11704322" cy="1625601"/>
          </a:xfrm>
          <a:prstGeom prst="rect">
            <a:avLst/>
          </a:prstGeom>
        </p:spPr>
        <p:txBody>
          <a:bodyPr lIns="65023" tIns="65023" rIns="65023" bIns="65023" anchor="ctr"/>
          <a:lstStyle>
            <a:lvl1pPr algn="ctr" defTabSz="1300480">
              <a:lnSpc>
                <a:spcPct val="100000"/>
              </a:lnSpc>
              <a:defRPr sz="6200" b="0" cap="none" spc="0">
                <a:solidFill>
                  <a:srgbClr val="DFC08D"/>
                </a:solidFill>
                <a:latin typeface="Arial"/>
                <a:ea typeface="Arial"/>
                <a:cs typeface="Arial"/>
                <a:sym typeface="Arial"/>
              </a:defRPr>
            </a:lvl1pPr>
          </a:lstStyle>
          <a:p>
            <a:pPr>
              <a:defRPr>
                <a:effectLst/>
              </a:defRPr>
            </a:pPr>
            <a:r>
              <a:t>Title Text</a:t>
            </a:r>
          </a:p>
        </p:txBody>
      </p:sp>
      <p:sp>
        <p:nvSpPr>
          <p:cNvPr id="188" name="Body Level One…"/>
          <p:cNvSpPr txBox="1">
            <a:spLocks noGrp="1"/>
          </p:cNvSpPr>
          <p:nvPr>
            <p:ph type="body" sz="quarter" idx="1"/>
          </p:nvPr>
        </p:nvSpPr>
        <p:spPr>
          <a:xfrm>
            <a:off x="650239" y="2183271"/>
            <a:ext cx="5746046" cy="909885"/>
          </a:xfrm>
          <a:prstGeom prst="rect">
            <a:avLst/>
          </a:prstGeom>
        </p:spPr>
        <p:txBody>
          <a:bodyPr lIns="65023" tIns="65023" rIns="65023" bIns="65023" anchor="b"/>
          <a:lstStyle>
            <a:lvl1pPr marL="0" indent="0" defTabSz="1300480">
              <a:spcBef>
                <a:spcPts val="800"/>
              </a:spcBef>
              <a:buSzTx/>
              <a:buNone/>
              <a:defRPr sz="3400" b="1">
                <a:solidFill>
                  <a:srgbClr val="FFFFFF"/>
                </a:solidFill>
                <a:latin typeface="Arial"/>
                <a:ea typeface="Arial"/>
                <a:cs typeface="Arial"/>
                <a:sym typeface="Arial"/>
              </a:defRPr>
            </a:lvl1pPr>
            <a:lvl2pPr marL="0" indent="457200" defTabSz="1300480">
              <a:spcBef>
                <a:spcPts val="800"/>
              </a:spcBef>
              <a:buSzTx/>
              <a:buNone/>
              <a:defRPr sz="3400" b="1">
                <a:solidFill>
                  <a:srgbClr val="FFFFFF"/>
                </a:solidFill>
                <a:latin typeface="Arial"/>
                <a:ea typeface="Arial"/>
                <a:cs typeface="Arial"/>
                <a:sym typeface="Arial"/>
              </a:defRPr>
            </a:lvl2pPr>
            <a:lvl3pPr marL="0" indent="914400" defTabSz="1300480">
              <a:spcBef>
                <a:spcPts val="800"/>
              </a:spcBef>
              <a:buSzTx/>
              <a:buNone/>
              <a:defRPr sz="3400" b="1">
                <a:solidFill>
                  <a:srgbClr val="FFFFFF"/>
                </a:solidFill>
                <a:latin typeface="Arial"/>
                <a:ea typeface="Arial"/>
                <a:cs typeface="Arial"/>
                <a:sym typeface="Arial"/>
              </a:defRPr>
            </a:lvl3pPr>
            <a:lvl4pPr marL="0" indent="1371600" defTabSz="1300480">
              <a:spcBef>
                <a:spcPts val="800"/>
              </a:spcBef>
              <a:buSzTx/>
              <a:buNone/>
              <a:defRPr sz="3400" b="1">
                <a:solidFill>
                  <a:srgbClr val="FFFFFF"/>
                </a:solidFill>
                <a:latin typeface="Arial"/>
                <a:ea typeface="Arial"/>
                <a:cs typeface="Arial"/>
                <a:sym typeface="Arial"/>
              </a:defRPr>
            </a:lvl4pPr>
            <a:lvl5pPr marL="0" indent="1828800" defTabSz="1300480">
              <a:spcBef>
                <a:spcPts val="800"/>
              </a:spcBef>
              <a:buSzTx/>
              <a:buNone/>
              <a:defRPr sz="3400" b="1">
                <a:solidFill>
                  <a:srgbClr val="FFFFFF"/>
                </a:solidFill>
                <a:latin typeface="Arial"/>
                <a:ea typeface="Arial"/>
                <a:cs typeface="Arial"/>
                <a:sym typeface="Aria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89" name="Text Placeholder 4"/>
          <p:cNvSpPr>
            <a:spLocks noGrp="1"/>
          </p:cNvSpPr>
          <p:nvPr>
            <p:ph type="body" sz="quarter" idx="13"/>
          </p:nvPr>
        </p:nvSpPr>
        <p:spPr>
          <a:xfrm>
            <a:off x="6606258" y="2183271"/>
            <a:ext cx="5748303" cy="909885"/>
          </a:xfrm>
          <a:prstGeom prst="rect">
            <a:avLst/>
          </a:prstGeom>
        </p:spPr>
        <p:txBody>
          <a:bodyPr lIns="65023" tIns="65023" rIns="65023" bIns="65023" anchor="b"/>
          <a:lstStyle/>
          <a:p>
            <a:pPr marL="0" indent="0" defTabSz="1300480">
              <a:spcBef>
                <a:spcPts val="800"/>
              </a:spcBef>
              <a:buSzTx/>
              <a:buNone/>
              <a:defRPr sz="3400" b="1">
                <a:solidFill>
                  <a:srgbClr val="FFFFFF"/>
                </a:solidFill>
                <a:effectLst/>
                <a:latin typeface="Arial"/>
                <a:ea typeface="Arial"/>
                <a:cs typeface="Arial"/>
                <a:sym typeface="Arial"/>
              </a:defRPr>
            </a:pPr>
            <a:endParaRPr/>
          </a:p>
        </p:txBody>
      </p:sp>
      <p:sp>
        <p:nvSpPr>
          <p:cNvPr id="190" name="Slide Number"/>
          <p:cNvSpPr txBox="1">
            <a:spLocks noGrp="1"/>
          </p:cNvSpPr>
          <p:nvPr>
            <p:ph type="sldNum" sz="quarter" idx="2"/>
          </p:nvPr>
        </p:nvSpPr>
        <p:spPr>
          <a:xfrm>
            <a:off x="11957539" y="8882098"/>
            <a:ext cx="397021" cy="389270"/>
          </a:xfrm>
          <a:prstGeom prst="rect">
            <a:avLst/>
          </a:prstGeom>
        </p:spPr>
        <p:txBody>
          <a:bodyPr lIns="65023" tIns="65023" rIns="65023" bIns="65023"/>
          <a:lstStyle>
            <a:lvl1pPr algn="r" defTabSz="1300480">
              <a:defRPr b="0" cap="none">
                <a:solidFill>
                  <a:srgbClr val="FFFFFF"/>
                </a:solidFill>
                <a:latin typeface="Arial"/>
                <a:ea typeface="Arial"/>
                <a:cs typeface="Arial"/>
                <a:sym typeface="Arial"/>
              </a:defRPr>
            </a:lvl1pPr>
          </a:lstStyle>
          <a:p>
            <a:pPr>
              <a:defRPr>
                <a:effectLst/>
              </a:defRPr>
            </a:pPr>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3" name="Title Text"/>
          <p:cNvSpPr txBox="1">
            <a:spLocks noGrp="1"/>
          </p:cNvSpPr>
          <p:nvPr>
            <p:ph type="title"/>
          </p:nvPr>
        </p:nvSpPr>
        <p:spPr>
          <a:xfrm>
            <a:off x="901700" y="3898900"/>
            <a:ext cx="11201400" cy="1943100"/>
          </a:xfrm>
          <a:prstGeom prst="rect">
            <a:avLst/>
          </a:prstGeom>
        </p:spPr>
        <p:txBody>
          <a:bodyPr anchor="ctr"/>
          <a:lstStyle/>
          <a:p>
            <a:r>
              <a:t>Title Text</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1" name="Title Text"/>
          <p:cNvSpPr txBox="1">
            <a:spLocks noGrp="1"/>
          </p:cNvSpPr>
          <p:nvPr>
            <p:ph type="title"/>
          </p:nvPr>
        </p:nvSpPr>
        <p:spPr>
          <a:prstGeom prst="rect">
            <a:avLst/>
          </a:prstGeom>
        </p:spPr>
        <p:txBody>
          <a:bodyPr/>
          <a:lstStyle/>
          <a:p>
            <a:r>
              <a:t>Title Text</a:t>
            </a: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9" name="Title Text"/>
          <p:cNvSpPr txBox="1">
            <a:spLocks noGrp="1"/>
          </p:cNvSpPr>
          <p:nvPr>
            <p:ph type="title"/>
          </p:nvPr>
        </p:nvSpPr>
        <p:spPr>
          <a:prstGeom prst="rect">
            <a:avLst/>
          </a:prstGeom>
        </p:spPr>
        <p:txBody>
          <a:bodyPr/>
          <a:lstStyle/>
          <a:p>
            <a:r>
              <a:t>Title Text</a:t>
            </a:r>
          </a:p>
        </p:txBody>
      </p:sp>
      <p:sp>
        <p:nvSpPr>
          <p:cNvPr id="6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8" name="Shape 68"/>
          <p:cNvSpPr>
            <a:spLocks noGrp="1"/>
          </p:cNvSpPr>
          <p:nvPr>
            <p:ph type="pic" sz="half" idx="13"/>
          </p:nvPr>
        </p:nvSpPr>
        <p:spPr>
          <a:xfrm>
            <a:off x="6769100" y="2603500"/>
            <a:ext cx="5308600" cy="5969000"/>
          </a:xfrm>
          <a:prstGeom prst="rect">
            <a:avLst/>
          </a:prstGeom>
        </p:spPr>
        <p:txBody>
          <a:bodyPr lIns="91439" tIns="45719" rIns="91439" bIns="45719" anchor="t">
            <a:noAutofit/>
          </a:bodyPr>
          <a:lstStyle/>
          <a:p>
            <a:endParaRPr/>
          </a:p>
        </p:txBody>
      </p:sp>
      <p:sp>
        <p:nvSpPr>
          <p:cNvPr id="69" name="Title Text"/>
          <p:cNvSpPr txBox="1">
            <a:spLocks noGrp="1"/>
          </p:cNvSpPr>
          <p:nvPr>
            <p:ph type="title"/>
          </p:nvPr>
        </p:nvSpPr>
        <p:spPr>
          <a:prstGeom prst="rect">
            <a:avLst/>
          </a:prstGeom>
        </p:spPr>
        <p:txBody>
          <a:bodyPr/>
          <a:lstStyle/>
          <a:p>
            <a:r>
              <a:t>Title Text</a:t>
            </a:r>
          </a:p>
        </p:txBody>
      </p:sp>
      <p:sp>
        <p:nvSpPr>
          <p:cNvPr id="70" name="Body Level One…"/>
          <p:cNvSpPr txBox="1">
            <a:spLocks noGrp="1"/>
          </p:cNvSpPr>
          <p:nvPr>
            <p:ph type="body" sz="half" idx="1"/>
          </p:nvPr>
        </p:nvSpPr>
        <p:spPr>
          <a:xfrm>
            <a:off x="901700" y="2603500"/>
            <a:ext cx="5334000" cy="5969000"/>
          </a:xfrm>
          <a:prstGeom prst="rect">
            <a:avLst/>
          </a:prstGeom>
        </p:spPr>
        <p:txBody>
          <a:bodyPr/>
          <a:lstStyle>
            <a:lvl1pPr marL="393700" indent="-393700">
              <a:lnSpc>
                <a:spcPct val="90000"/>
              </a:lnSpc>
              <a:spcBef>
                <a:spcPts val="2800"/>
              </a:spcBef>
              <a:defRPr sz="3200"/>
            </a:lvl1pPr>
            <a:lvl2pPr marL="787400" indent="-393700">
              <a:lnSpc>
                <a:spcPct val="90000"/>
              </a:lnSpc>
              <a:spcBef>
                <a:spcPts val="2800"/>
              </a:spcBef>
              <a:defRPr sz="3200"/>
            </a:lvl2pPr>
            <a:lvl3pPr marL="1181100" indent="-393700">
              <a:lnSpc>
                <a:spcPct val="90000"/>
              </a:lnSpc>
              <a:spcBef>
                <a:spcPts val="2800"/>
              </a:spcBef>
              <a:defRPr sz="3200"/>
            </a:lvl3pPr>
            <a:lvl4pPr marL="1574800" indent="-393700">
              <a:lnSpc>
                <a:spcPct val="90000"/>
              </a:lnSpc>
              <a:spcBef>
                <a:spcPts val="2800"/>
              </a:spcBef>
              <a:defRPr sz="3200"/>
            </a:lvl4pPr>
            <a:lvl5pPr marL="1968500" indent="-393700">
              <a:lnSpc>
                <a:spcPct val="90000"/>
              </a:lnSpc>
              <a:spcBef>
                <a:spcPts val="2800"/>
              </a:spcBef>
              <a:defRPr sz="3200"/>
            </a:lvl5pPr>
          </a:lstStyle>
          <a:p>
            <a:r>
              <a:t>Body Level One</a:t>
            </a:r>
          </a:p>
          <a:p>
            <a:pPr lvl="1"/>
            <a:r>
              <a:t>Body Level Two</a:t>
            </a:r>
          </a:p>
          <a:p>
            <a:pPr lvl="2"/>
            <a:r>
              <a:t>Body Level Three</a:t>
            </a:r>
          </a:p>
          <a:p>
            <a:pPr lvl="3"/>
            <a:r>
              <a:t>Body Level Four</a:t>
            </a:r>
          </a:p>
          <a:p>
            <a:pPr lvl="4"/>
            <a:r>
              <a:t>Body Level Five</a:t>
            </a:r>
          </a:p>
        </p:txBody>
      </p:sp>
      <p:sp>
        <p:nvSpPr>
          <p:cNvPr id="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8" name="Body Level One…"/>
          <p:cNvSpPr txBox="1">
            <a:spLocks noGrp="1"/>
          </p:cNvSpPr>
          <p:nvPr>
            <p:ph type="body" idx="1"/>
          </p:nvPr>
        </p:nvSpPr>
        <p:spPr>
          <a:xfrm>
            <a:off x="901700" y="1727200"/>
            <a:ext cx="11201400" cy="62865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86" name="Shape 86"/>
          <p:cNvSpPr>
            <a:spLocks noGrp="1"/>
          </p:cNvSpPr>
          <p:nvPr>
            <p:ph type="pic" sz="quarter" idx="13"/>
          </p:nvPr>
        </p:nvSpPr>
        <p:spPr>
          <a:xfrm>
            <a:off x="6654800" y="482600"/>
            <a:ext cx="5981700" cy="3911600"/>
          </a:xfrm>
          <a:prstGeom prst="rect">
            <a:avLst/>
          </a:prstGeom>
        </p:spPr>
        <p:txBody>
          <a:bodyPr lIns="91439" tIns="45719" rIns="91439" bIns="45719" anchor="t">
            <a:noAutofit/>
          </a:bodyPr>
          <a:lstStyle/>
          <a:p>
            <a:endParaRPr/>
          </a:p>
        </p:txBody>
      </p:sp>
      <p:sp>
        <p:nvSpPr>
          <p:cNvPr id="87" name="Shape 87"/>
          <p:cNvSpPr>
            <a:spLocks noGrp="1"/>
          </p:cNvSpPr>
          <p:nvPr>
            <p:ph type="pic" sz="half" idx="14"/>
          </p:nvPr>
        </p:nvSpPr>
        <p:spPr>
          <a:xfrm>
            <a:off x="6654800" y="4673600"/>
            <a:ext cx="5981700" cy="4597400"/>
          </a:xfrm>
          <a:prstGeom prst="rect">
            <a:avLst/>
          </a:prstGeom>
        </p:spPr>
        <p:txBody>
          <a:bodyPr lIns="91439" tIns="45719" rIns="91439" bIns="45719" anchor="t">
            <a:noAutofit/>
          </a:bodyPr>
          <a:lstStyle/>
          <a:p>
            <a:endParaRPr/>
          </a:p>
        </p:txBody>
      </p:sp>
      <p:sp>
        <p:nvSpPr>
          <p:cNvPr id="88" name="Shape 88"/>
          <p:cNvSpPr>
            <a:spLocks noGrp="1"/>
          </p:cNvSpPr>
          <p:nvPr>
            <p:ph type="pic" idx="15"/>
          </p:nvPr>
        </p:nvSpPr>
        <p:spPr>
          <a:xfrm>
            <a:off x="406400" y="482600"/>
            <a:ext cx="5981700" cy="8788400"/>
          </a:xfrm>
          <a:prstGeom prst="rect">
            <a:avLst/>
          </a:prstGeom>
        </p:spPr>
        <p:txBody>
          <a:bodyPr lIns="91439" tIns="45719" rIns="91439" bIns="45719" anchor="t">
            <a:noAutofit/>
          </a:bodyPr>
          <a:lstStyle/>
          <a:p>
            <a:endParaRP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6" name="Body Level One…"/>
          <p:cNvSpPr txBox="1">
            <a:spLocks noGrp="1"/>
          </p:cNvSpPr>
          <p:nvPr>
            <p:ph type="body" sz="quarter" idx="1"/>
          </p:nvPr>
        </p:nvSpPr>
        <p:spPr>
          <a:xfrm>
            <a:off x="1270000" y="6362700"/>
            <a:ext cx="10464800" cy="660400"/>
          </a:xfrm>
          <a:prstGeom prst="rect">
            <a:avLst/>
          </a:prstGeom>
        </p:spPr>
        <p:txBody>
          <a:bodyPr/>
          <a:lstStyle>
            <a:lvl1pPr marL="0" indent="0" algn="ctr">
              <a:lnSpc>
                <a:spcPct val="90000"/>
              </a:lnSpc>
              <a:spcBef>
                <a:spcPts val="1200"/>
              </a:spcBef>
              <a:buSzTx/>
              <a:buNone/>
              <a:defRPr sz="3200" i="1"/>
            </a:lvl1pPr>
            <a:lvl2pPr marL="839610" indent="-395111" algn="ctr">
              <a:lnSpc>
                <a:spcPct val="90000"/>
              </a:lnSpc>
              <a:spcBef>
                <a:spcPts val="1200"/>
              </a:spcBef>
              <a:defRPr sz="3200" i="1"/>
            </a:lvl2pPr>
            <a:lvl3pPr marL="1284110" indent="-395110" algn="ctr">
              <a:lnSpc>
                <a:spcPct val="90000"/>
              </a:lnSpc>
              <a:spcBef>
                <a:spcPts val="1200"/>
              </a:spcBef>
              <a:defRPr sz="3200" i="1"/>
            </a:lvl3pPr>
            <a:lvl4pPr marL="1728610" indent="-395110" algn="ctr">
              <a:lnSpc>
                <a:spcPct val="90000"/>
              </a:lnSpc>
              <a:spcBef>
                <a:spcPts val="1200"/>
              </a:spcBef>
              <a:defRPr sz="3200" i="1"/>
            </a:lvl4pPr>
            <a:lvl5pPr marL="2173110" indent="-395110" algn="ctr">
              <a:lnSpc>
                <a:spcPct val="90000"/>
              </a:lnSpc>
              <a:spcBef>
                <a:spcPts val="1200"/>
              </a:spcBef>
              <a:defRPr sz="3200" i="1"/>
            </a:lvl5pPr>
          </a:lstStyle>
          <a:p>
            <a:r>
              <a:t>Body Level One</a:t>
            </a:r>
          </a:p>
          <a:p>
            <a:pPr lvl="1"/>
            <a:r>
              <a:t>Body Level Two</a:t>
            </a:r>
          </a:p>
          <a:p>
            <a:pPr lvl="2"/>
            <a:r>
              <a:t>Body Level Three</a:t>
            </a:r>
          </a:p>
          <a:p>
            <a:pPr lvl="3"/>
            <a:r>
              <a:t>Body Level Four</a:t>
            </a:r>
          </a:p>
          <a:p>
            <a:pPr lvl="4"/>
            <a:r>
              <a:t>Body Level Five</a:t>
            </a:r>
          </a:p>
        </p:txBody>
      </p:sp>
      <p:sp>
        <p:nvSpPr>
          <p:cNvPr id="97" name="Shape 97"/>
          <p:cNvSpPr>
            <a:spLocks noGrp="1"/>
          </p:cNvSpPr>
          <p:nvPr>
            <p:ph type="body" sz="quarter" idx="13"/>
          </p:nvPr>
        </p:nvSpPr>
        <p:spPr>
          <a:xfrm>
            <a:off x="1270000" y="4248150"/>
            <a:ext cx="10464800" cy="723900"/>
          </a:xfrm>
          <a:prstGeom prst="rect">
            <a:avLst/>
          </a:prstGeom>
        </p:spPr>
        <p:txBody>
          <a:bodyPr/>
          <a:lstStyle/>
          <a:p>
            <a:endParaRPr/>
          </a:p>
        </p:txBody>
      </p:sp>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05" name="Shape 105"/>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8"/>
          <a:srcRect/>
          <a:stretch>
            <a:fillRect/>
          </a:stretch>
        </a:blipFill>
        <a:effectLst/>
      </p:bgPr>
    </p:bg>
    <p:spTree>
      <p:nvGrpSpPr>
        <p:cNvPr id="1" name=""/>
        <p:cNvGrpSpPr/>
        <p:nvPr/>
      </p:nvGrpSpPr>
      <p:grpSpPr>
        <a:xfrm>
          <a:off x="0" y="0"/>
          <a:ext cx="0" cy="0"/>
          <a:chOff x="0" y="0"/>
          <a:chExt cx="0" cy="0"/>
        </a:xfrm>
      </p:grpSpPr>
      <p:pic>
        <p:nvPicPr>
          <p:cNvPr id="2" name="chalk_line_10x7.png" descr="chalk_line_10x7.png"/>
          <p:cNvPicPr>
            <a:picLocks noChangeAspect="1"/>
          </p:cNvPicPr>
          <p:nvPr/>
        </p:nvPicPr>
        <p:blipFill>
          <a:blip r:embed="rId19">
            <a:extLst/>
          </a:blip>
          <a:stretch>
            <a:fillRect/>
          </a:stretch>
        </p:blipFill>
        <p:spPr>
          <a:xfrm>
            <a:off x="393700" y="355600"/>
            <a:ext cx="12217400" cy="8775700"/>
          </a:xfrm>
          <a:prstGeom prst="rect">
            <a:avLst/>
          </a:prstGeom>
          <a:ln w="12700">
            <a:miter lim="400000"/>
          </a:ln>
        </p:spPr>
      </p:pic>
      <p:sp>
        <p:nvSpPr>
          <p:cNvPr id="3" name="Title Text"/>
          <p:cNvSpPr txBox="1">
            <a:spLocks noGrp="1"/>
          </p:cNvSpPr>
          <p:nvPr>
            <p:ph type="title"/>
          </p:nvPr>
        </p:nvSpPr>
        <p:spPr>
          <a:xfrm>
            <a:off x="901700" y="635000"/>
            <a:ext cx="11201400" cy="1714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Title Text</a:t>
            </a:r>
          </a:p>
        </p:txBody>
      </p:sp>
      <p:sp>
        <p:nvSpPr>
          <p:cNvPr id="4" name="Body Level One…"/>
          <p:cNvSpPr txBox="1">
            <a:spLocks noGrp="1"/>
          </p:cNvSpPr>
          <p:nvPr>
            <p:ph type="body" idx="1"/>
          </p:nvPr>
        </p:nvSpPr>
        <p:spPr>
          <a:xfrm>
            <a:off x="901700" y="2603500"/>
            <a:ext cx="11201400" cy="596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6299199" y="9258300"/>
            <a:ext cx="409652" cy="419100"/>
          </a:xfrm>
          <a:prstGeom prst="rect">
            <a:avLst/>
          </a:prstGeom>
          <a:ln w="12700">
            <a:miter lim="400000"/>
          </a:ln>
        </p:spPr>
        <p:txBody>
          <a:bodyPr wrap="none" lIns="50800" tIns="50800" rIns="50800" bIns="50800">
            <a:spAutoFit/>
          </a:bodyPr>
          <a:lstStyle>
            <a:lvl1pPr>
              <a:defRPr sz="1800" b="1" i="0" cap="all">
                <a:latin typeface="Avenir Next"/>
                <a:ea typeface="Avenir Next"/>
                <a:cs typeface="Avenir Next"/>
                <a:sym typeface="Avenir Nex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4" r:id="rId12"/>
    <p:sldLayoutId id="2147483665" r:id="rId13"/>
    <p:sldLayoutId id="2147483666" r:id="rId14"/>
    <p:sldLayoutId id="2147483667" r:id="rId15"/>
    <p:sldLayoutId id="2147483668" r:id="rId16"/>
  </p:sldLayoutIdLst>
  <p:transition spd="med"/>
  <p:txStyles>
    <p:titleStyle>
      <a:lvl1pPr marL="0" marR="0" indent="0" algn="l" defTabSz="584200" rtl="0" latinLnBrk="0">
        <a:lnSpc>
          <a:spcPct val="80000"/>
        </a:lnSpc>
        <a:spcBef>
          <a:spcPts val="0"/>
        </a:spcBef>
        <a:spcAft>
          <a:spcPts val="0"/>
        </a:spcAft>
        <a:buClrTx/>
        <a:buSzTx/>
        <a:buFontTx/>
        <a:buNone/>
        <a:tabLst/>
        <a:defRPr sz="4800" b="1" i="0" u="none" strike="noStrike" cap="all" spc="384" baseline="0">
          <a:ln>
            <a:noFill/>
          </a:ln>
          <a:solidFill>
            <a:srgbClr val="3E3B39"/>
          </a:solidFill>
          <a:effectLst>
            <a:outerShdw blurRad="25400" dist="25400" dir="5520000" rotWithShape="0">
              <a:srgbClr val="FFFFFF">
                <a:alpha val="72000"/>
              </a:srgbClr>
            </a:outerShdw>
          </a:effectLst>
          <a:uFillTx/>
          <a:latin typeface="Avenir Next"/>
          <a:ea typeface="Avenir Next"/>
          <a:cs typeface="Avenir Next"/>
          <a:sym typeface="Avenir Next"/>
        </a:defRPr>
      </a:lvl1pPr>
      <a:lvl2pPr marL="0" marR="0" indent="0" algn="l" defTabSz="584200" rtl="0" latinLnBrk="0">
        <a:lnSpc>
          <a:spcPct val="80000"/>
        </a:lnSpc>
        <a:spcBef>
          <a:spcPts val="0"/>
        </a:spcBef>
        <a:spcAft>
          <a:spcPts val="0"/>
        </a:spcAft>
        <a:buClrTx/>
        <a:buSzTx/>
        <a:buFontTx/>
        <a:buNone/>
        <a:tabLst/>
        <a:defRPr sz="4800" b="1" i="0" u="none" strike="noStrike" cap="all" spc="384" baseline="0">
          <a:ln>
            <a:noFill/>
          </a:ln>
          <a:solidFill>
            <a:srgbClr val="3E3B39"/>
          </a:solidFill>
          <a:effectLst>
            <a:outerShdw blurRad="25400" dist="25400" dir="5520000" rotWithShape="0">
              <a:srgbClr val="FFFFFF">
                <a:alpha val="72000"/>
              </a:srgbClr>
            </a:outerShdw>
          </a:effectLst>
          <a:uFillTx/>
          <a:latin typeface="Avenir Next"/>
          <a:ea typeface="Avenir Next"/>
          <a:cs typeface="Avenir Next"/>
          <a:sym typeface="Avenir Next"/>
        </a:defRPr>
      </a:lvl2pPr>
      <a:lvl3pPr marL="0" marR="0" indent="0" algn="l" defTabSz="584200" rtl="0" latinLnBrk="0">
        <a:lnSpc>
          <a:spcPct val="80000"/>
        </a:lnSpc>
        <a:spcBef>
          <a:spcPts val="0"/>
        </a:spcBef>
        <a:spcAft>
          <a:spcPts val="0"/>
        </a:spcAft>
        <a:buClrTx/>
        <a:buSzTx/>
        <a:buFontTx/>
        <a:buNone/>
        <a:tabLst/>
        <a:defRPr sz="4800" b="1" i="0" u="none" strike="noStrike" cap="all" spc="384" baseline="0">
          <a:ln>
            <a:noFill/>
          </a:ln>
          <a:solidFill>
            <a:srgbClr val="3E3B39"/>
          </a:solidFill>
          <a:effectLst>
            <a:outerShdw blurRad="25400" dist="25400" dir="5520000" rotWithShape="0">
              <a:srgbClr val="FFFFFF">
                <a:alpha val="72000"/>
              </a:srgbClr>
            </a:outerShdw>
          </a:effectLst>
          <a:uFillTx/>
          <a:latin typeface="Avenir Next"/>
          <a:ea typeface="Avenir Next"/>
          <a:cs typeface="Avenir Next"/>
          <a:sym typeface="Avenir Next"/>
        </a:defRPr>
      </a:lvl3pPr>
      <a:lvl4pPr marL="0" marR="0" indent="0" algn="l" defTabSz="584200" rtl="0" latinLnBrk="0">
        <a:lnSpc>
          <a:spcPct val="80000"/>
        </a:lnSpc>
        <a:spcBef>
          <a:spcPts val="0"/>
        </a:spcBef>
        <a:spcAft>
          <a:spcPts val="0"/>
        </a:spcAft>
        <a:buClrTx/>
        <a:buSzTx/>
        <a:buFontTx/>
        <a:buNone/>
        <a:tabLst/>
        <a:defRPr sz="4800" b="1" i="0" u="none" strike="noStrike" cap="all" spc="384" baseline="0">
          <a:ln>
            <a:noFill/>
          </a:ln>
          <a:solidFill>
            <a:srgbClr val="3E3B39"/>
          </a:solidFill>
          <a:effectLst>
            <a:outerShdw blurRad="25400" dist="25400" dir="5520000" rotWithShape="0">
              <a:srgbClr val="FFFFFF">
                <a:alpha val="72000"/>
              </a:srgbClr>
            </a:outerShdw>
          </a:effectLst>
          <a:uFillTx/>
          <a:latin typeface="Avenir Next"/>
          <a:ea typeface="Avenir Next"/>
          <a:cs typeface="Avenir Next"/>
          <a:sym typeface="Avenir Next"/>
        </a:defRPr>
      </a:lvl4pPr>
      <a:lvl5pPr marL="0" marR="0" indent="0" algn="l" defTabSz="584200" rtl="0" latinLnBrk="0">
        <a:lnSpc>
          <a:spcPct val="80000"/>
        </a:lnSpc>
        <a:spcBef>
          <a:spcPts val="0"/>
        </a:spcBef>
        <a:spcAft>
          <a:spcPts val="0"/>
        </a:spcAft>
        <a:buClrTx/>
        <a:buSzTx/>
        <a:buFontTx/>
        <a:buNone/>
        <a:tabLst/>
        <a:defRPr sz="4800" b="1" i="0" u="none" strike="noStrike" cap="all" spc="384" baseline="0">
          <a:ln>
            <a:noFill/>
          </a:ln>
          <a:solidFill>
            <a:srgbClr val="3E3B39"/>
          </a:solidFill>
          <a:effectLst>
            <a:outerShdw blurRad="25400" dist="25400" dir="5520000" rotWithShape="0">
              <a:srgbClr val="FFFFFF">
                <a:alpha val="72000"/>
              </a:srgbClr>
            </a:outerShdw>
          </a:effectLst>
          <a:uFillTx/>
          <a:latin typeface="Avenir Next"/>
          <a:ea typeface="Avenir Next"/>
          <a:cs typeface="Avenir Next"/>
          <a:sym typeface="Avenir Next"/>
        </a:defRPr>
      </a:lvl5pPr>
      <a:lvl6pPr marL="0" marR="0" indent="0" algn="l" defTabSz="584200" rtl="0" latinLnBrk="0">
        <a:lnSpc>
          <a:spcPct val="80000"/>
        </a:lnSpc>
        <a:spcBef>
          <a:spcPts val="0"/>
        </a:spcBef>
        <a:spcAft>
          <a:spcPts val="0"/>
        </a:spcAft>
        <a:buClrTx/>
        <a:buSzTx/>
        <a:buFontTx/>
        <a:buNone/>
        <a:tabLst/>
        <a:defRPr sz="4800" b="1" i="0" u="none" strike="noStrike" cap="all" spc="384" baseline="0">
          <a:ln>
            <a:noFill/>
          </a:ln>
          <a:solidFill>
            <a:srgbClr val="3E3B39"/>
          </a:solidFill>
          <a:effectLst>
            <a:outerShdw blurRad="25400" dist="25400" dir="5520000" rotWithShape="0">
              <a:srgbClr val="FFFFFF">
                <a:alpha val="72000"/>
              </a:srgbClr>
            </a:outerShdw>
          </a:effectLst>
          <a:uFillTx/>
          <a:latin typeface="Avenir Next"/>
          <a:ea typeface="Avenir Next"/>
          <a:cs typeface="Avenir Next"/>
          <a:sym typeface="Avenir Next"/>
        </a:defRPr>
      </a:lvl6pPr>
      <a:lvl7pPr marL="0" marR="0" indent="0" algn="l" defTabSz="584200" rtl="0" latinLnBrk="0">
        <a:lnSpc>
          <a:spcPct val="80000"/>
        </a:lnSpc>
        <a:spcBef>
          <a:spcPts val="0"/>
        </a:spcBef>
        <a:spcAft>
          <a:spcPts val="0"/>
        </a:spcAft>
        <a:buClrTx/>
        <a:buSzTx/>
        <a:buFontTx/>
        <a:buNone/>
        <a:tabLst/>
        <a:defRPr sz="4800" b="1" i="0" u="none" strike="noStrike" cap="all" spc="384" baseline="0">
          <a:ln>
            <a:noFill/>
          </a:ln>
          <a:solidFill>
            <a:srgbClr val="3E3B39"/>
          </a:solidFill>
          <a:effectLst>
            <a:outerShdw blurRad="25400" dist="25400" dir="5520000" rotWithShape="0">
              <a:srgbClr val="FFFFFF">
                <a:alpha val="72000"/>
              </a:srgbClr>
            </a:outerShdw>
          </a:effectLst>
          <a:uFillTx/>
          <a:latin typeface="Avenir Next"/>
          <a:ea typeface="Avenir Next"/>
          <a:cs typeface="Avenir Next"/>
          <a:sym typeface="Avenir Next"/>
        </a:defRPr>
      </a:lvl7pPr>
      <a:lvl8pPr marL="0" marR="0" indent="0" algn="l" defTabSz="584200" rtl="0" latinLnBrk="0">
        <a:lnSpc>
          <a:spcPct val="80000"/>
        </a:lnSpc>
        <a:spcBef>
          <a:spcPts val="0"/>
        </a:spcBef>
        <a:spcAft>
          <a:spcPts val="0"/>
        </a:spcAft>
        <a:buClrTx/>
        <a:buSzTx/>
        <a:buFontTx/>
        <a:buNone/>
        <a:tabLst/>
        <a:defRPr sz="4800" b="1" i="0" u="none" strike="noStrike" cap="all" spc="384" baseline="0">
          <a:ln>
            <a:noFill/>
          </a:ln>
          <a:solidFill>
            <a:srgbClr val="3E3B39"/>
          </a:solidFill>
          <a:effectLst>
            <a:outerShdw blurRad="25400" dist="25400" dir="5520000" rotWithShape="0">
              <a:srgbClr val="FFFFFF">
                <a:alpha val="72000"/>
              </a:srgbClr>
            </a:outerShdw>
          </a:effectLst>
          <a:uFillTx/>
          <a:latin typeface="Avenir Next"/>
          <a:ea typeface="Avenir Next"/>
          <a:cs typeface="Avenir Next"/>
          <a:sym typeface="Avenir Next"/>
        </a:defRPr>
      </a:lvl8pPr>
      <a:lvl9pPr marL="0" marR="0" indent="0" algn="l" defTabSz="584200" rtl="0" latinLnBrk="0">
        <a:lnSpc>
          <a:spcPct val="80000"/>
        </a:lnSpc>
        <a:spcBef>
          <a:spcPts val="0"/>
        </a:spcBef>
        <a:spcAft>
          <a:spcPts val="0"/>
        </a:spcAft>
        <a:buClrTx/>
        <a:buSzTx/>
        <a:buFontTx/>
        <a:buNone/>
        <a:tabLst/>
        <a:defRPr sz="4800" b="1" i="0" u="none" strike="noStrike" cap="all" spc="384" baseline="0">
          <a:ln>
            <a:noFill/>
          </a:ln>
          <a:solidFill>
            <a:srgbClr val="3E3B39"/>
          </a:solidFill>
          <a:effectLst>
            <a:outerShdw blurRad="25400" dist="25400" dir="5520000" rotWithShape="0">
              <a:srgbClr val="FFFFFF">
                <a:alpha val="72000"/>
              </a:srgbClr>
            </a:outerShdw>
          </a:effectLst>
          <a:uFillTx/>
          <a:latin typeface="Avenir Next"/>
          <a:ea typeface="Avenir Next"/>
          <a:cs typeface="Avenir Next"/>
          <a:sym typeface="Avenir Next"/>
        </a:defRPr>
      </a:lvl9pPr>
    </p:titleStyle>
    <p:bodyStyle>
      <a:lvl1pPr marL="444500" marR="0" indent="-444500" algn="l" defTabSz="584200" rtl="0" latinLnBrk="0">
        <a:lnSpc>
          <a:spcPct val="100000"/>
        </a:lnSpc>
        <a:spcBef>
          <a:spcPts val="3200"/>
        </a:spcBef>
        <a:spcAft>
          <a:spcPts val="0"/>
        </a:spcAft>
        <a:buClrTx/>
        <a:buSzPct val="75000"/>
        <a:buFontTx/>
        <a:buChar char="•"/>
        <a:tabLst/>
        <a:defRPr sz="3600" b="0" i="0" u="none" strike="noStrike" cap="none" spc="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1pPr>
      <a:lvl2pPr marL="889000" marR="0" indent="-444500" algn="l" defTabSz="584200" rtl="0" latinLnBrk="0">
        <a:lnSpc>
          <a:spcPct val="100000"/>
        </a:lnSpc>
        <a:spcBef>
          <a:spcPts val="3200"/>
        </a:spcBef>
        <a:spcAft>
          <a:spcPts val="0"/>
        </a:spcAft>
        <a:buClrTx/>
        <a:buSzPct val="75000"/>
        <a:buFontTx/>
        <a:buChar char="•"/>
        <a:tabLst/>
        <a:defRPr sz="3600" b="0" i="0" u="none" strike="noStrike" cap="none" spc="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2pPr>
      <a:lvl3pPr marL="1333500" marR="0" indent="-444500" algn="l" defTabSz="584200" rtl="0" latinLnBrk="0">
        <a:lnSpc>
          <a:spcPct val="100000"/>
        </a:lnSpc>
        <a:spcBef>
          <a:spcPts val="3200"/>
        </a:spcBef>
        <a:spcAft>
          <a:spcPts val="0"/>
        </a:spcAft>
        <a:buClrTx/>
        <a:buSzPct val="75000"/>
        <a:buFontTx/>
        <a:buChar char="•"/>
        <a:tabLst/>
        <a:defRPr sz="3600" b="0" i="0" u="none" strike="noStrike" cap="none" spc="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3pPr>
      <a:lvl4pPr marL="1778000" marR="0" indent="-444500" algn="l" defTabSz="584200" rtl="0" latinLnBrk="0">
        <a:lnSpc>
          <a:spcPct val="100000"/>
        </a:lnSpc>
        <a:spcBef>
          <a:spcPts val="3200"/>
        </a:spcBef>
        <a:spcAft>
          <a:spcPts val="0"/>
        </a:spcAft>
        <a:buClrTx/>
        <a:buSzPct val="75000"/>
        <a:buFontTx/>
        <a:buChar char="•"/>
        <a:tabLst/>
        <a:defRPr sz="3600" b="0" i="0" u="none" strike="noStrike" cap="none" spc="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4pPr>
      <a:lvl5pPr marL="2222500" marR="0" indent="-444500" algn="l" defTabSz="584200" rtl="0" latinLnBrk="0">
        <a:lnSpc>
          <a:spcPct val="100000"/>
        </a:lnSpc>
        <a:spcBef>
          <a:spcPts val="3200"/>
        </a:spcBef>
        <a:spcAft>
          <a:spcPts val="0"/>
        </a:spcAft>
        <a:buClrTx/>
        <a:buSzPct val="75000"/>
        <a:buFontTx/>
        <a:buChar char="•"/>
        <a:tabLst/>
        <a:defRPr sz="3600" b="0" i="0" u="none" strike="noStrike" cap="none" spc="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5pPr>
      <a:lvl6pPr marL="2667000" marR="0" indent="-444500" algn="l" defTabSz="584200" rtl="0" latinLnBrk="0">
        <a:lnSpc>
          <a:spcPct val="100000"/>
        </a:lnSpc>
        <a:spcBef>
          <a:spcPts val="3200"/>
        </a:spcBef>
        <a:spcAft>
          <a:spcPts val="0"/>
        </a:spcAft>
        <a:buClrTx/>
        <a:buSzPct val="75000"/>
        <a:buFontTx/>
        <a:buChar char="•"/>
        <a:tabLst/>
        <a:defRPr sz="3600" b="0" i="0" u="none" strike="noStrike" cap="none" spc="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6pPr>
      <a:lvl7pPr marL="3111500" marR="0" indent="-444500" algn="l" defTabSz="584200" rtl="0" latinLnBrk="0">
        <a:lnSpc>
          <a:spcPct val="100000"/>
        </a:lnSpc>
        <a:spcBef>
          <a:spcPts val="3200"/>
        </a:spcBef>
        <a:spcAft>
          <a:spcPts val="0"/>
        </a:spcAft>
        <a:buClrTx/>
        <a:buSzPct val="75000"/>
        <a:buFontTx/>
        <a:buChar char="•"/>
        <a:tabLst/>
        <a:defRPr sz="3600" b="0" i="0" u="none" strike="noStrike" cap="none" spc="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7pPr>
      <a:lvl8pPr marL="3556000" marR="0" indent="-444500" algn="l" defTabSz="584200" rtl="0" latinLnBrk="0">
        <a:lnSpc>
          <a:spcPct val="100000"/>
        </a:lnSpc>
        <a:spcBef>
          <a:spcPts val="3200"/>
        </a:spcBef>
        <a:spcAft>
          <a:spcPts val="0"/>
        </a:spcAft>
        <a:buClrTx/>
        <a:buSzPct val="75000"/>
        <a:buFontTx/>
        <a:buChar char="•"/>
        <a:tabLst/>
        <a:defRPr sz="3600" b="0" i="0" u="none" strike="noStrike" cap="none" spc="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8pPr>
      <a:lvl9pPr marL="4000500" marR="0" indent="-444500" algn="l" defTabSz="584200" rtl="0" latinLnBrk="0">
        <a:lnSpc>
          <a:spcPct val="100000"/>
        </a:lnSpc>
        <a:spcBef>
          <a:spcPts val="3200"/>
        </a:spcBef>
        <a:spcAft>
          <a:spcPts val="0"/>
        </a:spcAft>
        <a:buClrTx/>
        <a:buSzPct val="75000"/>
        <a:buFontTx/>
        <a:buChar char="•"/>
        <a:tabLst/>
        <a:defRPr sz="3600" b="0" i="0" u="none" strike="noStrike" cap="none" spc="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lvl9pPr>
    </p:bodyStyle>
    <p:otherStyle>
      <a:lvl1pPr marL="0" marR="0" indent="0" algn="ctr" defTabSz="584200" rtl="0" latinLnBrk="0">
        <a:lnSpc>
          <a:spcPct val="100000"/>
        </a:lnSpc>
        <a:spcBef>
          <a:spcPts val="0"/>
        </a:spcBef>
        <a:spcAft>
          <a:spcPts val="0"/>
        </a:spcAft>
        <a:buClrTx/>
        <a:buSzTx/>
        <a:buFontTx/>
        <a:buNone/>
        <a:tabLst/>
        <a:defRPr sz="1800" b="1" i="0" u="none" strike="noStrike" cap="all" spc="0" baseline="0">
          <a:ln>
            <a:noFill/>
          </a:ln>
          <a:solidFill>
            <a:schemeClr val="tx1"/>
          </a:solidFill>
          <a:effectLst>
            <a:outerShdw blurRad="25400" dist="25400" dir="5520000" rotWithShape="0">
              <a:srgbClr val="FFFFFF">
                <a:alpha val="71999"/>
              </a:srgbClr>
            </a:outerShdw>
          </a:effectLst>
          <a:uFillTx/>
          <a:latin typeface="+mn-lt"/>
          <a:ea typeface="+mn-ea"/>
          <a:cs typeface="+mn-cs"/>
          <a:sym typeface="Avenir Next"/>
        </a:defRPr>
      </a:lvl1pPr>
      <a:lvl2pPr marL="0" marR="0" indent="0" algn="ctr" defTabSz="584200" rtl="0" latinLnBrk="0">
        <a:lnSpc>
          <a:spcPct val="100000"/>
        </a:lnSpc>
        <a:spcBef>
          <a:spcPts val="0"/>
        </a:spcBef>
        <a:spcAft>
          <a:spcPts val="0"/>
        </a:spcAft>
        <a:buClrTx/>
        <a:buSzTx/>
        <a:buFontTx/>
        <a:buNone/>
        <a:tabLst/>
        <a:defRPr sz="1800" b="1" i="0" u="none" strike="noStrike" cap="all" spc="0" baseline="0">
          <a:ln>
            <a:noFill/>
          </a:ln>
          <a:solidFill>
            <a:schemeClr val="tx1"/>
          </a:solidFill>
          <a:effectLst>
            <a:outerShdw blurRad="25400" dist="25400" dir="5520000" rotWithShape="0">
              <a:srgbClr val="FFFFFF">
                <a:alpha val="71999"/>
              </a:srgbClr>
            </a:outerShdw>
          </a:effectLst>
          <a:uFillTx/>
          <a:latin typeface="+mn-lt"/>
          <a:ea typeface="+mn-ea"/>
          <a:cs typeface="+mn-cs"/>
          <a:sym typeface="Avenir Next"/>
        </a:defRPr>
      </a:lvl2pPr>
      <a:lvl3pPr marL="0" marR="0" indent="0" algn="ctr" defTabSz="584200" rtl="0" latinLnBrk="0">
        <a:lnSpc>
          <a:spcPct val="100000"/>
        </a:lnSpc>
        <a:spcBef>
          <a:spcPts val="0"/>
        </a:spcBef>
        <a:spcAft>
          <a:spcPts val="0"/>
        </a:spcAft>
        <a:buClrTx/>
        <a:buSzTx/>
        <a:buFontTx/>
        <a:buNone/>
        <a:tabLst/>
        <a:defRPr sz="1800" b="1" i="0" u="none" strike="noStrike" cap="all" spc="0" baseline="0">
          <a:ln>
            <a:noFill/>
          </a:ln>
          <a:solidFill>
            <a:schemeClr val="tx1"/>
          </a:solidFill>
          <a:effectLst>
            <a:outerShdw blurRad="25400" dist="25400" dir="5520000" rotWithShape="0">
              <a:srgbClr val="FFFFFF">
                <a:alpha val="71999"/>
              </a:srgbClr>
            </a:outerShdw>
          </a:effectLst>
          <a:uFillTx/>
          <a:latin typeface="+mn-lt"/>
          <a:ea typeface="+mn-ea"/>
          <a:cs typeface="+mn-cs"/>
          <a:sym typeface="Avenir Next"/>
        </a:defRPr>
      </a:lvl3pPr>
      <a:lvl4pPr marL="0" marR="0" indent="0" algn="ctr" defTabSz="584200" rtl="0" latinLnBrk="0">
        <a:lnSpc>
          <a:spcPct val="100000"/>
        </a:lnSpc>
        <a:spcBef>
          <a:spcPts val="0"/>
        </a:spcBef>
        <a:spcAft>
          <a:spcPts val="0"/>
        </a:spcAft>
        <a:buClrTx/>
        <a:buSzTx/>
        <a:buFontTx/>
        <a:buNone/>
        <a:tabLst/>
        <a:defRPr sz="1800" b="1" i="0" u="none" strike="noStrike" cap="all" spc="0" baseline="0">
          <a:ln>
            <a:noFill/>
          </a:ln>
          <a:solidFill>
            <a:schemeClr val="tx1"/>
          </a:solidFill>
          <a:effectLst>
            <a:outerShdw blurRad="25400" dist="25400" dir="5520000" rotWithShape="0">
              <a:srgbClr val="FFFFFF">
                <a:alpha val="71999"/>
              </a:srgbClr>
            </a:outerShdw>
          </a:effectLst>
          <a:uFillTx/>
          <a:latin typeface="+mn-lt"/>
          <a:ea typeface="+mn-ea"/>
          <a:cs typeface="+mn-cs"/>
          <a:sym typeface="Avenir Next"/>
        </a:defRPr>
      </a:lvl4pPr>
      <a:lvl5pPr marL="0" marR="0" indent="0" algn="ctr" defTabSz="584200" rtl="0" latinLnBrk="0">
        <a:lnSpc>
          <a:spcPct val="100000"/>
        </a:lnSpc>
        <a:spcBef>
          <a:spcPts val="0"/>
        </a:spcBef>
        <a:spcAft>
          <a:spcPts val="0"/>
        </a:spcAft>
        <a:buClrTx/>
        <a:buSzTx/>
        <a:buFontTx/>
        <a:buNone/>
        <a:tabLst/>
        <a:defRPr sz="1800" b="1" i="0" u="none" strike="noStrike" cap="all" spc="0" baseline="0">
          <a:ln>
            <a:noFill/>
          </a:ln>
          <a:solidFill>
            <a:schemeClr val="tx1"/>
          </a:solidFill>
          <a:effectLst>
            <a:outerShdw blurRad="25400" dist="25400" dir="5520000" rotWithShape="0">
              <a:srgbClr val="FFFFFF">
                <a:alpha val="71999"/>
              </a:srgbClr>
            </a:outerShdw>
          </a:effectLst>
          <a:uFillTx/>
          <a:latin typeface="+mn-lt"/>
          <a:ea typeface="+mn-ea"/>
          <a:cs typeface="+mn-cs"/>
          <a:sym typeface="Avenir Next"/>
        </a:defRPr>
      </a:lvl5pPr>
      <a:lvl6pPr marL="0" marR="0" indent="0" algn="ctr" defTabSz="584200" rtl="0" latinLnBrk="0">
        <a:lnSpc>
          <a:spcPct val="100000"/>
        </a:lnSpc>
        <a:spcBef>
          <a:spcPts val="0"/>
        </a:spcBef>
        <a:spcAft>
          <a:spcPts val="0"/>
        </a:spcAft>
        <a:buClrTx/>
        <a:buSzTx/>
        <a:buFontTx/>
        <a:buNone/>
        <a:tabLst/>
        <a:defRPr sz="1800" b="1" i="0" u="none" strike="noStrike" cap="all" spc="0" baseline="0">
          <a:ln>
            <a:noFill/>
          </a:ln>
          <a:solidFill>
            <a:schemeClr val="tx1"/>
          </a:solidFill>
          <a:effectLst>
            <a:outerShdw blurRad="25400" dist="25400" dir="5520000" rotWithShape="0">
              <a:srgbClr val="FFFFFF">
                <a:alpha val="71999"/>
              </a:srgbClr>
            </a:outerShdw>
          </a:effectLst>
          <a:uFillTx/>
          <a:latin typeface="+mn-lt"/>
          <a:ea typeface="+mn-ea"/>
          <a:cs typeface="+mn-cs"/>
          <a:sym typeface="Avenir Next"/>
        </a:defRPr>
      </a:lvl6pPr>
      <a:lvl7pPr marL="0" marR="0" indent="0" algn="ctr" defTabSz="584200" rtl="0" latinLnBrk="0">
        <a:lnSpc>
          <a:spcPct val="100000"/>
        </a:lnSpc>
        <a:spcBef>
          <a:spcPts val="0"/>
        </a:spcBef>
        <a:spcAft>
          <a:spcPts val="0"/>
        </a:spcAft>
        <a:buClrTx/>
        <a:buSzTx/>
        <a:buFontTx/>
        <a:buNone/>
        <a:tabLst/>
        <a:defRPr sz="1800" b="1" i="0" u="none" strike="noStrike" cap="all" spc="0" baseline="0">
          <a:ln>
            <a:noFill/>
          </a:ln>
          <a:solidFill>
            <a:schemeClr val="tx1"/>
          </a:solidFill>
          <a:effectLst>
            <a:outerShdw blurRad="25400" dist="25400" dir="5520000" rotWithShape="0">
              <a:srgbClr val="FFFFFF">
                <a:alpha val="71999"/>
              </a:srgbClr>
            </a:outerShdw>
          </a:effectLst>
          <a:uFillTx/>
          <a:latin typeface="+mn-lt"/>
          <a:ea typeface="+mn-ea"/>
          <a:cs typeface="+mn-cs"/>
          <a:sym typeface="Avenir Next"/>
        </a:defRPr>
      </a:lvl7pPr>
      <a:lvl8pPr marL="0" marR="0" indent="0" algn="ctr" defTabSz="584200" rtl="0" latinLnBrk="0">
        <a:lnSpc>
          <a:spcPct val="100000"/>
        </a:lnSpc>
        <a:spcBef>
          <a:spcPts val="0"/>
        </a:spcBef>
        <a:spcAft>
          <a:spcPts val="0"/>
        </a:spcAft>
        <a:buClrTx/>
        <a:buSzTx/>
        <a:buFontTx/>
        <a:buNone/>
        <a:tabLst/>
        <a:defRPr sz="1800" b="1" i="0" u="none" strike="noStrike" cap="all" spc="0" baseline="0">
          <a:ln>
            <a:noFill/>
          </a:ln>
          <a:solidFill>
            <a:schemeClr val="tx1"/>
          </a:solidFill>
          <a:effectLst>
            <a:outerShdw blurRad="25400" dist="25400" dir="5520000" rotWithShape="0">
              <a:srgbClr val="FFFFFF">
                <a:alpha val="71999"/>
              </a:srgbClr>
            </a:outerShdw>
          </a:effectLst>
          <a:uFillTx/>
          <a:latin typeface="+mn-lt"/>
          <a:ea typeface="+mn-ea"/>
          <a:cs typeface="+mn-cs"/>
          <a:sym typeface="Avenir Next"/>
        </a:defRPr>
      </a:lvl8pPr>
      <a:lvl9pPr marL="0" marR="0" indent="0" algn="ctr" defTabSz="584200" rtl="0" latinLnBrk="0">
        <a:lnSpc>
          <a:spcPct val="100000"/>
        </a:lnSpc>
        <a:spcBef>
          <a:spcPts val="0"/>
        </a:spcBef>
        <a:spcAft>
          <a:spcPts val="0"/>
        </a:spcAft>
        <a:buClrTx/>
        <a:buSzTx/>
        <a:buFontTx/>
        <a:buNone/>
        <a:tabLst/>
        <a:defRPr sz="1800" b="1" i="0" u="none" strike="noStrike" cap="all" spc="0" baseline="0">
          <a:ln>
            <a:noFill/>
          </a:ln>
          <a:solidFill>
            <a:schemeClr val="tx1"/>
          </a:solidFill>
          <a:effectLst>
            <a:outerShdw blurRad="25400" dist="25400" dir="5520000" rotWithShape="0">
              <a:srgbClr val="FFFFFF">
                <a:alpha val="71999"/>
              </a:srgbClr>
            </a:outerShdw>
          </a:effectLst>
          <a:uFillTx/>
          <a:latin typeface="+mn-lt"/>
          <a:ea typeface="+mn-ea"/>
          <a:cs typeface="+mn-cs"/>
          <a:sym typeface="Avenir Nex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journals.plos.org/plosone/article?id=10.1371/journal.pone.0062817" TargetMode="Externa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Rectangle 5"/>
          <p:cNvSpPr/>
          <p:nvPr/>
        </p:nvSpPr>
        <p:spPr>
          <a:xfrm>
            <a:off x="2926079" y="5635413"/>
            <a:ext cx="7261015" cy="1517228"/>
          </a:xfrm>
          <a:prstGeom prst="rect">
            <a:avLst/>
          </a:prstGeom>
          <a:solidFill>
            <a:srgbClr val="8C7B70"/>
          </a:solidFill>
          <a:ln w="12700">
            <a:solidFill>
              <a:srgbClr val="FFFFFF"/>
            </a:solidFill>
            <a:miter/>
          </a:ln>
        </p:spPr>
        <p:txBody>
          <a:bodyPr lIns="65023" tIns="65023" rIns="65023" bIns="65023" anchor="ctr"/>
          <a:lstStyle/>
          <a:p>
            <a:pPr algn="l" defTabSz="1300480">
              <a:defRPr sz="2400" i="0">
                <a:solidFill>
                  <a:srgbClr val="FFFFFF"/>
                </a:solidFill>
                <a:effectLst/>
                <a:latin typeface="Arial"/>
                <a:ea typeface="Arial"/>
                <a:cs typeface="Arial"/>
                <a:sym typeface="Arial"/>
              </a:defRPr>
            </a:pPr>
            <a:endParaRPr/>
          </a:p>
        </p:txBody>
      </p:sp>
      <p:sp>
        <p:nvSpPr>
          <p:cNvPr id="219" name="Rectangle 4"/>
          <p:cNvSpPr/>
          <p:nvPr/>
        </p:nvSpPr>
        <p:spPr>
          <a:xfrm>
            <a:off x="866986" y="3576320"/>
            <a:ext cx="11162455" cy="1083734"/>
          </a:xfrm>
          <a:prstGeom prst="rect">
            <a:avLst/>
          </a:prstGeom>
          <a:solidFill>
            <a:srgbClr val="8C7B70"/>
          </a:solidFill>
          <a:ln w="12700">
            <a:solidFill>
              <a:srgbClr val="FFFFFF"/>
            </a:solidFill>
            <a:miter/>
          </a:ln>
        </p:spPr>
        <p:txBody>
          <a:bodyPr lIns="65023" tIns="65023" rIns="65023" bIns="65023" anchor="ctr"/>
          <a:lstStyle/>
          <a:p>
            <a:pPr algn="l" defTabSz="1300480">
              <a:defRPr sz="2400" i="0">
                <a:solidFill>
                  <a:srgbClr val="FFFFFF"/>
                </a:solidFill>
                <a:effectLst/>
                <a:latin typeface="Arial"/>
                <a:ea typeface="Arial"/>
                <a:cs typeface="Arial"/>
                <a:sym typeface="Arial"/>
              </a:defRPr>
            </a:pPr>
            <a:endParaRPr/>
          </a:p>
        </p:txBody>
      </p:sp>
      <p:sp>
        <p:nvSpPr>
          <p:cNvPr id="220" name="Rectangle 2"/>
          <p:cNvSpPr txBox="1">
            <a:spLocks noGrp="1"/>
          </p:cNvSpPr>
          <p:nvPr>
            <p:ph type="title"/>
          </p:nvPr>
        </p:nvSpPr>
        <p:spPr>
          <a:prstGeom prst="rect">
            <a:avLst/>
          </a:prstGeom>
        </p:spPr>
        <p:txBody>
          <a:bodyPr/>
          <a:lstStyle>
            <a:lvl1pPr>
              <a:defRPr sz="5000">
                <a:solidFill>
                  <a:srgbClr val="990033"/>
                </a:solidFill>
              </a:defRPr>
            </a:lvl1pPr>
          </a:lstStyle>
          <a:p>
            <a:pPr>
              <a:defRPr>
                <a:effectLst/>
              </a:defRPr>
            </a:pPr>
            <a:r>
              <a:t>The Art and Science of Meditation</a:t>
            </a:r>
          </a:p>
        </p:txBody>
      </p:sp>
      <p:sp>
        <p:nvSpPr>
          <p:cNvPr id="221" name="Rectangle 3"/>
          <p:cNvSpPr txBox="1">
            <a:spLocks noGrp="1"/>
          </p:cNvSpPr>
          <p:nvPr>
            <p:ph type="body" sz="quarter" idx="1"/>
          </p:nvPr>
        </p:nvSpPr>
        <p:spPr>
          <a:xfrm>
            <a:off x="1950719" y="5743786"/>
            <a:ext cx="9103361" cy="2492588"/>
          </a:xfrm>
          <a:prstGeom prst="rect">
            <a:avLst/>
          </a:prstGeom>
        </p:spPr>
        <p:txBody>
          <a:bodyPr/>
          <a:lstStyle>
            <a:lvl1pPr>
              <a:defRPr>
                <a:solidFill>
                  <a:srgbClr val="7E002A"/>
                </a:solidFill>
              </a:defRPr>
            </a:lvl1pPr>
          </a:lstStyle>
          <a:p>
            <a:pPr>
              <a:defRPr>
                <a:effectLst/>
              </a:defRPr>
            </a:pPr>
            <a:r>
              <a:t>Julie A. Brefczynski-Lewis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5" name="Picture 1" descr="Picture 1"/>
          <p:cNvPicPr>
            <a:picLocks noChangeAspect="1"/>
          </p:cNvPicPr>
          <p:nvPr/>
        </p:nvPicPr>
        <p:blipFill>
          <a:blip r:embed="rId2">
            <a:extLst/>
          </a:blip>
          <a:stretch>
            <a:fillRect/>
          </a:stretch>
        </p:blipFill>
        <p:spPr>
          <a:xfrm>
            <a:off x="433493" y="758613"/>
            <a:ext cx="11953515" cy="6654123"/>
          </a:xfrm>
          <a:prstGeom prst="rect">
            <a:avLst/>
          </a:prstGeom>
          <a:ln w="12700">
            <a:miter lim="400000"/>
          </a:ln>
        </p:spPr>
      </p:pic>
      <p:sp>
        <p:nvSpPr>
          <p:cNvPr id="256" name="Rectangle 2"/>
          <p:cNvSpPr txBox="1"/>
          <p:nvPr/>
        </p:nvSpPr>
        <p:spPr>
          <a:xfrm>
            <a:off x="1480546" y="7694507"/>
            <a:ext cx="11487574" cy="1186877"/>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lvl1pPr algn="l" defTabSz="1300480">
              <a:defRPr sz="2400" i="0">
                <a:solidFill>
                  <a:srgbClr val="FFFFFF"/>
                </a:solidFill>
                <a:latin typeface="Arial"/>
                <a:ea typeface="Arial"/>
                <a:cs typeface="Arial"/>
                <a:sym typeface="Arial"/>
              </a:defRPr>
            </a:lvl1pPr>
          </a:lstStyle>
          <a:p>
            <a:pPr>
              <a:defRPr>
                <a:effectLst/>
              </a:defRPr>
            </a:pPr>
            <a:r>
              <a:t>Van Dam, Nicholas T., et al. "Mind the hype: A critical evaluation and prescriptive agenda for research on mindfulness and meditation." Perspectives on Psychological Science 13.1 (2018): 36-61.</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itle 1"/>
          <p:cNvSpPr txBox="1">
            <a:spLocks noGrp="1"/>
          </p:cNvSpPr>
          <p:nvPr>
            <p:ph type="title"/>
          </p:nvPr>
        </p:nvSpPr>
        <p:spPr>
          <a:prstGeom prst="rect">
            <a:avLst/>
          </a:prstGeom>
        </p:spPr>
        <p:txBody>
          <a:bodyPr/>
          <a:lstStyle/>
          <a:p>
            <a:pPr>
              <a:defRPr sz="3400" b="1">
                <a:solidFill>
                  <a:srgbClr val="523E26"/>
                </a:solidFill>
                <a:effectLst/>
              </a:defRPr>
            </a:pPr>
            <a:r>
              <a:t>Meditation Programs for Psychological Stress and Well-being: A Systematic Review and Meta-analysis </a:t>
            </a:r>
            <a:br/>
            <a:r>
              <a:rPr sz="2800" b="0"/>
              <a:t>JAMA Internal Medicine </a:t>
            </a:r>
            <a:r>
              <a:rPr sz="2800"/>
              <a:t>Goyal et. Al 2014</a:t>
            </a:r>
          </a:p>
        </p:txBody>
      </p:sp>
      <p:sp>
        <p:nvSpPr>
          <p:cNvPr id="259" name="Content Placeholder 2"/>
          <p:cNvSpPr txBox="1">
            <a:spLocks noGrp="1"/>
          </p:cNvSpPr>
          <p:nvPr>
            <p:ph type="body" idx="1"/>
          </p:nvPr>
        </p:nvSpPr>
        <p:spPr>
          <a:xfrm>
            <a:off x="650239" y="2600960"/>
            <a:ext cx="11704322" cy="6436926"/>
          </a:xfrm>
          <a:prstGeom prst="rect">
            <a:avLst/>
          </a:prstGeom>
        </p:spPr>
        <p:txBody>
          <a:bodyPr/>
          <a:lstStyle/>
          <a:p>
            <a:pPr marL="485775" indent="-485775">
              <a:spcBef>
                <a:spcPts val="800"/>
              </a:spcBef>
              <a:defRPr sz="3400">
                <a:solidFill>
                  <a:srgbClr val="523E26"/>
                </a:solidFill>
                <a:effectLst/>
              </a:defRPr>
            </a:pPr>
            <a:r>
              <a:t>Included 47 of 18,753 citations (with 3515 participants)</a:t>
            </a:r>
          </a:p>
          <a:p>
            <a:pPr marL="485775" indent="-485775">
              <a:defRPr sz="3400">
                <a:solidFill>
                  <a:srgbClr val="523E26"/>
                </a:solidFill>
                <a:effectLst/>
              </a:defRPr>
            </a:pPr>
            <a:endParaRPr/>
          </a:p>
          <a:p>
            <a:pPr marL="485775" indent="-485775">
              <a:spcBef>
                <a:spcPts val="800"/>
              </a:spcBef>
              <a:defRPr sz="3400">
                <a:solidFill>
                  <a:srgbClr val="523E26"/>
                </a:solidFill>
                <a:effectLst/>
              </a:defRPr>
            </a:pPr>
            <a:r>
              <a:t>Anxiety, Depression and Pain</a:t>
            </a:r>
          </a:p>
          <a:p>
            <a:pPr marL="485775" indent="-485775">
              <a:defRPr sz="3400">
                <a:solidFill>
                  <a:srgbClr val="523E26"/>
                </a:solidFill>
                <a:effectLst/>
              </a:defRPr>
            </a:pPr>
            <a:endParaRPr/>
          </a:p>
          <a:p>
            <a:pPr marL="485775" indent="-485775">
              <a:spcBef>
                <a:spcPts val="800"/>
              </a:spcBef>
              <a:defRPr sz="3400">
                <a:solidFill>
                  <a:srgbClr val="523E26"/>
                </a:solidFill>
                <a:effectLst/>
              </a:defRPr>
            </a:pPr>
            <a:r>
              <a:t>Stress, Quality of Life</a:t>
            </a:r>
          </a:p>
          <a:p>
            <a:pPr marL="485775" indent="-485775">
              <a:defRPr sz="3400">
                <a:solidFill>
                  <a:srgbClr val="523E26"/>
                </a:solidFill>
                <a:effectLst/>
              </a:defRPr>
            </a:pPr>
            <a:endParaRPr/>
          </a:p>
          <a:p>
            <a:pPr marL="485775" indent="-485775">
              <a:spcBef>
                <a:spcPts val="800"/>
              </a:spcBef>
              <a:defRPr sz="3400">
                <a:solidFill>
                  <a:srgbClr val="523E26"/>
                </a:solidFill>
                <a:effectLst/>
              </a:defRPr>
            </a:pPr>
            <a:r>
              <a:t>Similar effectiveness as medication, exercise and other well studied therapies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itle 1"/>
          <p:cNvSpPr txBox="1">
            <a:spLocks noGrp="1"/>
          </p:cNvSpPr>
          <p:nvPr>
            <p:ph type="title"/>
          </p:nvPr>
        </p:nvSpPr>
        <p:spPr>
          <a:prstGeom prst="rect">
            <a:avLst/>
          </a:prstGeom>
        </p:spPr>
        <p:txBody>
          <a:bodyPr/>
          <a:lstStyle>
            <a:lvl1pPr>
              <a:defRPr>
                <a:solidFill>
                  <a:srgbClr val="FF9900"/>
                </a:solidFill>
              </a:defRPr>
            </a:lvl1pPr>
          </a:lstStyle>
          <a:p>
            <a:pPr>
              <a:defRPr>
                <a:effectLst/>
              </a:defRPr>
            </a:pPr>
            <a:r>
              <a:t>How does mindfulness work?</a:t>
            </a:r>
          </a:p>
        </p:txBody>
      </p:sp>
      <p:sp>
        <p:nvSpPr>
          <p:cNvPr id="262" name="Content Placeholder 2"/>
          <p:cNvSpPr txBox="1">
            <a:spLocks noGrp="1"/>
          </p:cNvSpPr>
          <p:nvPr>
            <p:ph type="body" idx="1"/>
          </p:nvPr>
        </p:nvSpPr>
        <p:spPr>
          <a:xfrm>
            <a:off x="650239" y="2275840"/>
            <a:ext cx="11704322" cy="6436926"/>
          </a:xfrm>
          <a:prstGeom prst="rect">
            <a:avLst/>
          </a:prstGeom>
        </p:spPr>
        <p:txBody>
          <a:bodyPr/>
          <a:lstStyle/>
          <a:p>
            <a:pPr>
              <a:defRPr>
                <a:effectLst/>
              </a:defRPr>
            </a:pPr>
            <a:r>
              <a:rPr dirty="0">
                <a:solidFill>
                  <a:schemeClr val="bg2"/>
                </a:solidFill>
              </a:rPr>
              <a:t>Body changes – even at a cellular level that come from relaxation</a:t>
            </a:r>
          </a:p>
          <a:p>
            <a:pPr>
              <a:defRPr>
                <a:effectLst/>
              </a:defRPr>
            </a:pPr>
            <a:r>
              <a:rPr dirty="0">
                <a:solidFill>
                  <a:schemeClr val="bg2"/>
                </a:solidFill>
              </a:rPr>
              <a:t>Brain changes – even at a structural level that come from neuroplasticity</a:t>
            </a:r>
            <a:r>
              <a:rPr lang="en-US" dirty="0">
                <a:solidFill>
                  <a:schemeClr val="bg2"/>
                </a:solidFill>
              </a:rPr>
              <a:t> (Next week!)</a:t>
            </a:r>
            <a:endParaRPr dirty="0">
              <a:solidFill>
                <a:schemeClr val="bg2"/>
              </a:solidFill>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Title 1"/>
          <p:cNvSpPr txBox="1">
            <a:spLocks noGrp="1"/>
          </p:cNvSpPr>
          <p:nvPr>
            <p:ph type="title"/>
          </p:nvPr>
        </p:nvSpPr>
        <p:spPr>
          <a:prstGeom prst="rect">
            <a:avLst/>
          </a:prstGeom>
        </p:spPr>
        <p:txBody>
          <a:bodyPr/>
          <a:lstStyle>
            <a:lvl1pPr>
              <a:defRPr>
                <a:solidFill>
                  <a:srgbClr val="523E26"/>
                </a:solidFill>
              </a:defRPr>
            </a:lvl1pPr>
          </a:lstStyle>
          <a:p>
            <a:pPr>
              <a:defRPr>
                <a:effectLst/>
              </a:defRPr>
            </a:pPr>
            <a:r>
              <a:t>Relaxation Response (RR)</a:t>
            </a:r>
          </a:p>
        </p:txBody>
      </p:sp>
      <p:sp>
        <p:nvSpPr>
          <p:cNvPr id="265" name="Content Placeholder 2"/>
          <p:cNvSpPr txBox="1">
            <a:spLocks noGrp="1"/>
          </p:cNvSpPr>
          <p:nvPr>
            <p:ph type="body" idx="1"/>
          </p:nvPr>
        </p:nvSpPr>
        <p:spPr>
          <a:xfrm>
            <a:off x="650239" y="2275840"/>
            <a:ext cx="11704322" cy="6436926"/>
          </a:xfrm>
          <a:prstGeom prst="rect">
            <a:avLst/>
          </a:prstGeom>
        </p:spPr>
        <p:txBody>
          <a:bodyPr/>
          <a:lstStyle/>
          <a:p>
            <a:pPr marL="480059" indent="-480059">
              <a:spcBef>
                <a:spcPts val="600"/>
              </a:spcBef>
              <a:defRPr sz="2800">
                <a:solidFill>
                  <a:srgbClr val="523E26"/>
                </a:solidFill>
                <a:effectLst/>
              </a:defRPr>
            </a:pPr>
            <a:r>
              <a:rPr lang="en-US" dirty="0"/>
              <a:t>Mindfulness, </a:t>
            </a:r>
            <a:r>
              <a:rPr dirty="0"/>
              <a:t>Yoga, Tai Chi; Qi Gong; progressive muscle relaxation; biofeedback; and breathing exercises </a:t>
            </a:r>
            <a:r>
              <a:rPr u="sng" dirty="0">
                <a:solidFill>
                  <a:srgbClr val="CCB400"/>
                </a:solidFill>
                <a:uFill>
                  <a:solidFill>
                    <a:srgbClr val="CCB400"/>
                  </a:solidFill>
                </a:uFill>
                <a:hlinkClick r:id="rId2"/>
              </a:rPr>
              <a:t>[14]</a:t>
            </a:r>
            <a:r>
              <a:rPr dirty="0"/>
              <a:t>. </a:t>
            </a:r>
          </a:p>
          <a:p>
            <a:pPr marL="480059" indent="-480059">
              <a:defRPr sz="2800">
                <a:solidFill>
                  <a:srgbClr val="523E26"/>
                </a:solidFill>
                <a:effectLst/>
              </a:defRPr>
            </a:pPr>
            <a:endParaRPr dirty="0"/>
          </a:p>
          <a:p>
            <a:pPr marL="480059" indent="-480059">
              <a:spcBef>
                <a:spcPts val="600"/>
              </a:spcBef>
              <a:defRPr sz="2800">
                <a:solidFill>
                  <a:srgbClr val="523E26"/>
                </a:solidFill>
                <a:effectLst/>
              </a:defRPr>
            </a:pPr>
            <a:r>
              <a:rPr dirty="0"/>
              <a:t>Elicitation of the RR is associated with coordinated biochemical changes, characterized by decreased oxygen consumption </a:t>
            </a:r>
            <a:r>
              <a:rPr u="sng" dirty="0">
                <a:solidFill>
                  <a:srgbClr val="CCB400"/>
                </a:solidFill>
                <a:uFill>
                  <a:solidFill>
                    <a:srgbClr val="CCB400"/>
                  </a:solidFill>
                </a:uFill>
                <a:hlinkClick r:id="rId2"/>
              </a:rPr>
              <a:t>[15]</a:t>
            </a:r>
            <a:r>
              <a:rPr dirty="0"/>
              <a:t>, carbon dioxide elimination, blood pressure, heart and respiratory rate </a:t>
            </a:r>
            <a:r>
              <a:rPr u="sng" dirty="0">
                <a:solidFill>
                  <a:srgbClr val="CCB400"/>
                </a:solidFill>
                <a:uFill>
                  <a:solidFill>
                    <a:srgbClr val="CCB400"/>
                  </a:solidFill>
                </a:uFill>
                <a:hlinkClick r:id="rId2"/>
              </a:rPr>
              <a:t>[16]</a:t>
            </a:r>
            <a:r>
              <a:rPr dirty="0"/>
              <a:t>, </a:t>
            </a:r>
            <a:r>
              <a:rPr u="sng" dirty="0">
                <a:solidFill>
                  <a:srgbClr val="CCB400"/>
                </a:solidFill>
                <a:uFill>
                  <a:solidFill>
                    <a:srgbClr val="CCB400"/>
                  </a:solidFill>
                </a:uFill>
                <a:hlinkClick r:id="rId2"/>
              </a:rPr>
              <a:t>[17]</a:t>
            </a:r>
            <a:r>
              <a:rPr dirty="0"/>
              <a:t>, and norepinephrine responsivity </a:t>
            </a:r>
            <a:r>
              <a:rPr u="sng" dirty="0">
                <a:solidFill>
                  <a:srgbClr val="CCB400"/>
                </a:solidFill>
                <a:uFill>
                  <a:solidFill>
                    <a:srgbClr val="CCB400"/>
                  </a:solidFill>
                </a:uFill>
                <a:hlinkClick r:id="rId2"/>
              </a:rPr>
              <a:t>[18]</a:t>
            </a:r>
            <a:r>
              <a:rPr dirty="0"/>
              <a:t>, as well as increased heart rate variability </a:t>
            </a:r>
            <a:r>
              <a:rPr u="sng" dirty="0">
                <a:solidFill>
                  <a:srgbClr val="CCB400"/>
                </a:solidFill>
                <a:uFill>
                  <a:solidFill>
                    <a:srgbClr val="CCB400"/>
                  </a:solidFill>
                </a:uFill>
                <a:hlinkClick r:id="rId2"/>
              </a:rPr>
              <a:t>[18]</a:t>
            </a:r>
            <a:r>
              <a:rPr dirty="0"/>
              <a:t>, </a:t>
            </a:r>
            <a:r>
              <a:rPr u="sng" dirty="0">
                <a:solidFill>
                  <a:srgbClr val="CCB400"/>
                </a:solidFill>
                <a:uFill>
                  <a:solidFill>
                    <a:srgbClr val="CCB400"/>
                  </a:solidFill>
                </a:uFill>
                <a:hlinkClick r:id="rId2"/>
              </a:rPr>
              <a:t>[19]</a:t>
            </a:r>
            <a:r>
              <a:rPr dirty="0"/>
              <a:t>, and alterations in cortical and subcortical brain regions </a:t>
            </a:r>
            <a:r>
              <a:rPr u="sng" dirty="0">
                <a:solidFill>
                  <a:srgbClr val="CCB400"/>
                </a:solidFill>
                <a:uFill>
                  <a:solidFill>
                    <a:srgbClr val="CCB400"/>
                  </a:solidFill>
                </a:uFill>
                <a:hlinkClick r:id="rId2"/>
              </a:rPr>
              <a:t>[20]</a:t>
            </a:r>
            <a:r>
              <a:rPr dirty="0"/>
              <a:t>, </a:t>
            </a:r>
            <a:r>
              <a:rPr u="sng" dirty="0">
                <a:solidFill>
                  <a:srgbClr val="CCB400"/>
                </a:solidFill>
                <a:uFill>
                  <a:solidFill>
                    <a:srgbClr val="CCB400"/>
                  </a:solidFill>
                </a:uFill>
                <a:hlinkClick r:id="rId2"/>
              </a:rPr>
              <a:t>[21]</a:t>
            </a:r>
            <a:r>
              <a:rPr dirty="0"/>
              <a:t>.</a:t>
            </a:r>
          </a:p>
        </p:txBody>
      </p:sp>
      <p:pic>
        <p:nvPicPr>
          <p:cNvPr id="266" name="Picture 3" descr="Picture 3"/>
          <p:cNvPicPr>
            <a:picLocks noChangeAspect="1"/>
          </p:cNvPicPr>
          <p:nvPr/>
        </p:nvPicPr>
        <p:blipFill>
          <a:blip r:embed="rId3">
            <a:extLst/>
          </a:blip>
          <a:stretch>
            <a:fillRect/>
          </a:stretch>
        </p:blipFill>
        <p:spPr>
          <a:xfrm>
            <a:off x="11333995" y="7802880"/>
            <a:ext cx="1051255" cy="1388533"/>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Rectangle 1"/>
          <p:cNvSpPr txBox="1"/>
          <p:nvPr/>
        </p:nvSpPr>
        <p:spPr>
          <a:xfrm>
            <a:off x="1083733" y="866986"/>
            <a:ext cx="9861974" cy="2709216"/>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p>
            <a:pPr algn="l" defTabSz="1300480">
              <a:defRPr sz="3800" i="0">
                <a:solidFill>
                  <a:srgbClr val="B58E5F"/>
                </a:solidFill>
                <a:effectLst/>
                <a:latin typeface="Arial"/>
                <a:ea typeface="Arial"/>
                <a:cs typeface="Arial"/>
                <a:sym typeface="Arial"/>
              </a:defRPr>
            </a:pPr>
            <a:r>
              <a:t>Relaxation Response Induces Temporal Transcriptome Changes in Energy Metabolism, Insulin Secretion and Inflammatory Pathways  </a:t>
            </a:r>
            <a:endParaRPr>
              <a:solidFill>
                <a:srgbClr val="FFFFFF"/>
              </a:solidFill>
            </a:endParaRPr>
          </a:p>
          <a:p>
            <a:pPr algn="l" defTabSz="1300480">
              <a:defRPr sz="2800" i="0">
                <a:solidFill>
                  <a:srgbClr val="FFFFFF"/>
                </a:solidFill>
                <a:effectLst/>
                <a:latin typeface="Arial"/>
                <a:ea typeface="Arial"/>
                <a:cs typeface="Arial"/>
                <a:sym typeface="Arial"/>
              </a:defRPr>
            </a:pPr>
            <a:r>
              <a:t>(PLOS </a:t>
            </a:r>
            <a:r>
              <a:rPr sz="2400"/>
              <a:t>Bhasin et al. 2013)</a:t>
            </a:r>
          </a:p>
        </p:txBody>
      </p:sp>
      <p:sp>
        <p:nvSpPr>
          <p:cNvPr id="269" name="Rectangle 2"/>
          <p:cNvSpPr txBox="1"/>
          <p:nvPr/>
        </p:nvSpPr>
        <p:spPr>
          <a:xfrm>
            <a:off x="975359" y="4226559"/>
            <a:ext cx="9970349" cy="4031678"/>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p>
            <a:pPr algn="l" defTabSz="1300480">
              <a:defRPr sz="2400" i="0">
                <a:solidFill>
                  <a:srgbClr val="2D2015"/>
                </a:solidFill>
                <a:effectLst/>
                <a:latin typeface="Arial"/>
                <a:ea typeface="Arial"/>
                <a:cs typeface="Arial"/>
                <a:sym typeface="Arial"/>
              </a:defRPr>
            </a:pPr>
            <a:r>
              <a:t>One session of RR practice (20 min) -rapid changes in gene expression (on the order of minutes) </a:t>
            </a:r>
            <a:endParaRPr>
              <a:solidFill>
                <a:srgbClr val="FFFFFF"/>
              </a:solidFill>
            </a:endParaRPr>
          </a:p>
          <a:p>
            <a:pPr algn="l" defTabSz="1300480">
              <a:defRPr sz="2400" i="0">
                <a:solidFill>
                  <a:srgbClr val="2D2015"/>
                </a:solidFill>
                <a:effectLst/>
                <a:latin typeface="Arial"/>
                <a:ea typeface="Arial"/>
                <a:cs typeface="Arial"/>
                <a:sym typeface="Arial"/>
              </a:defRPr>
            </a:pPr>
            <a:endParaRPr>
              <a:solidFill>
                <a:srgbClr val="FFFFFF"/>
              </a:solidFill>
            </a:endParaRPr>
          </a:p>
          <a:p>
            <a:pPr algn="l" defTabSz="1300480">
              <a:defRPr sz="2400" i="0">
                <a:solidFill>
                  <a:srgbClr val="2D2015"/>
                </a:solidFill>
                <a:effectLst/>
                <a:latin typeface="Arial"/>
                <a:ea typeface="Arial"/>
                <a:cs typeface="Arial"/>
                <a:sym typeface="Arial"/>
              </a:defRPr>
            </a:pPr>
            <a:r>
              <a:t>These genes have been linked to pathways responsible for energy metabolism, electron transport chain, biological oxidation and insulin secretion. These pathways play central roles in mitochondrial energy mechanics, oxidative phosphorylation and cell aging.</a:t>
            </a:r>
            <a:endParaRPr>
              <a:solidFill>
                <a:srgbClr val="FFFFFF"/>
              </a:solidFill>
            </a:endParaRPr>
          </a:p>
          <a:p>
            <a:pPr algn="l" defTabSz="1300480">
              <a:defRPr sz="2400" i="0">
                <a:solidFill>
                  <a:srgbClr val="2D2015"/>
                </a:solidFill>
                <a:effectLst/>
                <a:latin typeface="Arial"/>
                <a:ea typeface="Arial"/>
                <a:cs typeface="Arial"/>
                <a:sym typeface="Arial"/>
              </a:defRPr>
            </a:pPr>
            <a:endParaRPr>
              <a:solidFill>
                <a:srgbClr val="FFFFFF"/>
              </a:solidFill>
            </a:endParaRPr>
          </a:p>
          <a:p>
            <a:pPr algn="l" defTabSz="1300480">
              <a:defRPr sz="2400" i="0">
                <a:solidFill>
                  <a:srgbClr val="2D2015"/>
                </a:solidFill>
                <a:effectLst/>
                <a:latin typeface="Arial"/>
                <a:ea typeface="Arial"/>
                <a:cs typeface="Arial"/>
                <a:sym typeface="Arial"/>
              </a:defRPr>
            </a:pPr>
            <a:r>
              <a:t>We hypothesized that upregulation of biological oxidation gene sets may enhance efficiency of oxidation-reduction reactions and thereby reduce oxidative stress.</a:t>
            </a:r>
          </a:p>
        </p:txBody>
      </p:sp>
      <p:pic>
        <p:nvPicPr>
          <p:cNvPr id="270" name="Picture 3" descr="Picture 3"/>
          <p:cNvPicPr>
            <a:picLocks noChangeAspect="1"/>
          </p:cNvPicPr>
          <p:nvPr/>
        </p:nvPicPr>
        <p:blipFill>
          <a:blip r:embed="rId2">
            <a:extLst/>
          </a:blip>
          <a:stretch>
            <a:fillRect/>
          </a:stretch>
        </p:blipFill>
        <p:spPr>
          <a:xfrm>
            <a:off x="4876800" y="4226559"/>
            <a:ext cx="7778295" cy="521652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itle 1"/>
          <p:cNvSpPr txBox="1">
            <a:spLocks noGrp="1"/>
          </p:cNvSpPr>
          <p:nvPr>
            <p:ph type="title"/>
          </p:nvPr>
        </p:nvSpPr>
        <p:spPr>
          <a:prstGeom prst="rect">
            <a:avLst/>
          </a:prstGeom>
        </p:spPr>
        <p:txBody>
          <a:bodyPr/>
          <a:lstStyle/>
          <a:p>
            <a:pPr>
              <a:defRPr>
                <a:effectLst/>
              </a:defRPr>
            </a:pPr>
            <a:endParaRPr/>
          </a:p>
        </p:txBody>
      </p:sp>
      <p:sp>
        <p:nvSpPr>
          <p:cNvPr id="328" name="Content Placeholder 2"/>
          <p:cNvSpPr txBox="1">
            <a:spLocks noGrp="1"/>
          </p:cNvSpPr>
          <p:nvPr>
            <p:ph type="body" idx="1"/>
          </p:nvPr>
        </p:nvSpPr>
        <p:spPr>
          <a:xfrm>
            <a:off x="650239" y="2275840"/>
            <a:ext cx="11704322" cy="6436926"/>
          </a:xfrm>
          <a:prstGeom prst="rect">
            <a:avLst/>
          </a:prstGeom>
        </p:spPr>
        <p:txBody>
          <a:bodyPr/>
          <a:lstStyle/>
          <a:p>
            <a:pPr>
              <a:defRPr>
                <a:effectLst/>
              </a:defRPr>
            </a:pPr>
            <a:endParaRPr/>
          </a:p>
        </p:txBody>
      </p:sp>
      <p:pic>
        <p:nvPicPr>
          <p:cNvPr id="329" name="Picture 3" descr="Picture 3"/>
          <p:cNvPicPr>
            <a:picLocks noChangeAspect="1"/>
          </p:cNvPicPr>
          <p:nvPr/>
        </p:nvPicPr>
        <p:blipFill>
          <a:blip r:embed="rId2">
            <a:extLst/>
          </a:blip>
          <a:srcRect l="6111" t="5334" r="52778" b="21334"/>
          <a:stretch>
            <a:fillRect/>
          </a:stretch>
        </p:blipFill>
        <p:spPr>
          <a:xfrm>
            <a:off x="433493" y="130953"/>
            <a:ext cx="12619743" cy="9379540"/>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Rectangle 2"/>
          <p:cNvSpPr txBox="1">
            <a:spLocks noGrp="1"/>
          </p:cNvSpPr>
          <p:nvPr>
            <p:ph type="title"/>
          </p:nvPr>
        </p:nvSpPr>
        <p:spPr>
          <a:prstGeom prst="rect">
            <a:avLst/>
          </a:prstGeom>
        </p:spPr>
        <p:txBody>
          <a:bodyPr/>
          <a:lstStyle/>
          <a:p>
            <a:pPr>
              <a:defRPr>
                <a:effectLst/>
              </a:defRPr>
            </a:pPr>
            <a:endParaRPr/>
          </a:p>
        </p:txBody>
      </p:sp>
      <p:sp>
        <p:nvSpPr>
          <p:cNvPr id="332" name="Rectangle 3"/>
          <p:cNvSpPr txBox="1">
            <a:spLocks noGrp="1"/>
          </p:cNvSpPr>
          <p:nvPr>
            <p:ph type="body" idx="1"/>
          </p:nvPr>
        </p:nvSpPr>
        <p:spPr>
          <a:xfrm>
            <a:off x="650239" y="2275840"/>
            <a:ext cx="11704322" cy="6436926"/>
          </a:xfrm>
          <a:prstGeom prst="rect">
            <a:avLst/>
          </a:prstGeom>
        </p:spPr>
        <p:txBody>
          <a:bodyPr/>
          <a:lstStyle/>
          <a:p>
            <a:pPr>
              <a:defRPr>
                <a:effectLst/>
              </a:defRPr>
            </a:pPr>
            <a:endParaRPr/>
          </a:p>
        </p:txBody>
      </p:sp>
      <p:sp>
        <p:nvSpPr>
          <p:cNvPr id="333" name="Rectangle 4"/>
          <p:cNvSpPr/>
          <p:nvPr/>
        </p:nvSpPr>
        <p:spPr>
          <a:xfrm>
            <a:off x="650239" y="2275839"/>
            <a:ext cx="11704322" cy="6935895"/>
          </a:xfrm>
          <a:prstGeom prst="rect">
            <a:avLst/>
          </a:prstGeom>
          <a:solidFill>
            <a:srgbClr val="8C7B70"/>
          </a:solidFill>
          <a:ln w="12700">
            <a:solidFill>
              <a:srgbClr val="FFFFFF"/>
            </a:solidFill>
            <a:miter/>
          </a:ln>
        </p:spPr>
        <p:txBody>
          <a:bodyPr lIns="65023" tIns="65023" rIns="65023" bIns="65023" anchor="ctr"/>
          <a:lstStyle/>
          <a:p>
            <a:pPr defTabSz="1300480">
              <a:defRPr sz="2400" i="0">
                <a:solidFill>
                  <a:srgbClr val="FFFFFF"/>
                </a:solidFill>
                <a:effectLst/>
                <a:latin typeface="Arial"/>
                <a:ea typeface="Arial"/>
                <a:cs typeface="Arial"/>
                <a:sym typeface="Arial"/>
              </a:defRPr>
            </a:pPr>
            <a:endParaRPr/>
          </a:p>
        </p:txBody>
      </p:sp>
      <p:sp>
        <p:nvSpPr>
          <p:cNvPr id="334" name="Text Box 6"/>
          <p:cNvSpPr txBox="1"/>
          <p:nvPr/>
        </p:nvSpPr>
        <p:spPr>
          <a:xfrm>
            <a:off x="866986" y="2492586"/>
            <a:ext cx="10880234" cy="5575261"/>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p>
            <a:pPr algn="l" defTabSz="1300480">
              <a:defRPr sz="3800" i="0">
                <a:solidFill>
                  <a:srgbClr val="FFFFFF"/>
                </a:solidFill>
                <a:effectLst/>
                <a:latin typeface="Arial"/>
                <a:ea typeface="Arial"/>
                <a:cs typeface="Arial"/>
                <a:sym typeface="Arial"/>
              </a:defRPr>
            </a:pPr>
            <a:r>
              <a:t>-”Mindfulness” and “Meditation” practices tend to refer to a range of practices that relax the autonomic nervous system and increase attention and awareness of the present moment</a:t>
            </a:r>
          </a:p>
          <a:p>
            <a:pPr algn="l" defTabSz="1300480">
              <a:defRPr sz="3800" i="0">
                <a:solidFill>
                  <a:srgbClr val="FFFFFF"/>
                </a:solidFill>
                <a:effectLst/>
                <a:latin typeface="Arial"/>
                <a:ea typeface="Arial"/>
                <a:cs typeface="Arial"/>
                <a:sym typeface="Arial"/>
              </a:defRPr>
            </a:pPr>
            <a:r>
              <a:t>-Rigorous studies in neuroscience and cellular biology have shown beneficial health effects of  meditation</a:t>
            </a:r>
          </a:p>
          <a:p>
            <a:pPr algn="l" defTabSz="1300480">
              <a:defRPr sz="3800" i="0">
                <a:solidFill>
                  <a:srgbClr val="FFFFFF"/>
                </a:solidFill>
                <a:effectLst/>
                <a:latin typeface="Arial"/>
                <a:ea typeface="Arial"/>
                <a:cs typeface="Arial"/>
                <a:sym typeface="Arial"/>
              </a:defRPr>
            </a:pPr>
            <a:r>
              <a:t>-Mindfulness is not a panacea, but does have potential benefit for health benefits, with a low risks of side effects</a:t>
            </a:r>
          </a:p>
        </p:txBody>
      </p:sp>
      <p:grpSp>
        <p:nvGrpSpPr>
          <p:cNvPr id="337" name="Rectangle 7"/>
          <p:cNvGrpSpPr/>
          <p:nvPr/>
        </p:nvGrpSpPr>
        <p:grpSpPr>
          <a:xfrm>
            <a:off x="1517226" y="541866"/>
            <a:ext cx="9320108" cy="1408854"/>
            <a:chOff x="0" y="0"/>
            <a:chExt cx="9320107" cy="1408853"/>
          </a:xfrm>
        </p:grpSpPr>
        <p:sp>
          <p:nvSpPr>
            <p:cNvPr id="335" name="Rectangle"/>
            <p:cNvSpPr/>
            <p:nvPr/>
          </p:nvSpPr>
          <p:spPr>
            <a:xfrm>
              <a:off x="0" y="0"/>
              <a:ext cx="9320108" cy="1408854"/>
            </a:xfrm>
            <a:prstGeom prst="rect">
              <a:avLst/>
            </a:prstGeom>
            <a:solidFill>
              <a:srgbClr val="8C7B70"/>
            </a:solidFill>
            <a:ln w="12700" cap="flat">
              <a:solidFill>
                <a:srgbClr val="FFFFFF"/>
              </a:solidFill>
              <a:prstDash val="solid"/>
              <a:miter lim="800000"/>
            </a:ln>
            <a:effectLst/>
          </p:spPr>
          <p:txBody>
            <a:bodyPr wrap="square" lIns="65023" tIns="65023" rIns="65023" bIns="65023" numCol="1" anchor="ctr">
              <a:noAutofit/>
            </a:bodyPr>
            <a:lstStyle/>
            <a:p>
              <a:pPr defTabSz="1300480">
                <a:defRPr sz="2400" i="0">
                  <a:solidFill>
                    <a:srgbClr val="FFFFFF"/>
                  </a:solidFill>
                  <a:effectLst/>
                  <a:latin typeface="Arial"/>
                  <a:ea typeface="Arial"/>
                  <a:cs typeface="Arial"/>
                  <a:sym typeface="Arial"/>
                </a:defRPr>
              </a:pPr>
              <a:endParaRPr/>
            </a:p>
          </p:txBody>
        </p:sp>
        <p:sp>
          <p:nvSpPr>
            <p:cNvPr id="336" name="Overall Summary"/>
            <p:cNvSpPr txBox="1"/>
            <p:nvPr/>
          </p:nvSpPr>
          <p:spPr>
            <a:xfrm>
              <a:off x="1842155" y="238286"/>
              <a:ext cx="5635797" cy="9322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65023" tIns="65023" rIns="65023" bIns="65023" numCol="1" anchor="ctr">
              <a:spAutoFit/>
            </a:bodyPr>
            <a:lstStyle>
              <a:lvl1pPr defTabSz="1300480">
                <a:defRPr sz="5600" i="0">
                  <a:solidFill>
                    <a:srgbClr val="FFFFFF"/>
                  </a:solidFill>
                  <a:latin typeface="Arial"/>
                  <a:ea typeface="Arial"/>
                  <a:cs typeface="Arial"/>
                  <a:sym typeface="Arial"/>
                </a:defRPr>
              </a:lvl1pPr>
            </a:lstStyle>
            <a:p>
              <a:pPr>
                <a:defRPr>
                  <a:effectLst/>
                </a:defRPr>
              </a:pPr>
              <a:r>
                <a:t>Overall Summary</a:t>
              </a: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Rectangle 2"/>
          <p:cNvSpPr txBox="1">
            <a:spLocks noGrp="1"/>
          </p:cNvSpPr>
          <p:nvPr>
            <p:ph type="title"/>
          </p:nvPr>
        </p:nvSpPr>
        <p:spPr>
          <a:xfrm>
            <a:off x="650239" y="248496"/>
            <a:ext cx="11704322" cy="1625601"/>
          </a:xfrm>
          <a:prstGeom prst="rect">
            <a:avLst/>
          </a:prstGeom>
        </p:spPr>
        <p:txBody>
          <a:bodyPr>
            <a:normAutofit fontScale="90000"/>
          </a:bodyPr>
          <a:lstStyle>
            <a:lvl1pPr defTabSz="1066393">
              <a:defRPr sz="5084">
                <a:solidFill>
                  <a:srgbClr val="2D2015"/>
                </a:solidFill>
              </a:defRPr>
            </a:lvl1pPr>
          </a:lstStyle>
          <a:p>
            <a:pPr>
              <a:defRPr>
                <a:effectLst/>
              </a:defRPr>
            </a:pPr>
            <a:r>
              <a:t>Goals of the Science Portion of this Course</a:t>
            </a:r>
          </a:p>
        </p:txBody>
      </p:sp>
      <p:sp>
        <p:nvSpPr>
          <p:cNvPr id="224" name="Rectangle 3"/>
          <p:cNvSpPr txBox="1">
            <a:spLocks noGrp="1"/>
          </p:cNvSpPr>
          <p:nvPr>
            <p:ph type="body" idx="1"/>
          </p:nvPr>
        </p:nvSpPr>
        <p:spPr>
          <a:xfrm>
            <a:off x="650239" y="2275840"/>
            <a:ext cx="11704322" cy="6436926"/>
          </a:xfrm>
          <a:prstGeom prst="rect">
            <a:avLst/>
          </a:prstGeom>
        </p:spPr>
        <p:txBody>
          <a:bodyPr/>
          <a:lstStyle/>
          <a:p>
            <a:pPr>
              <a:defRPr>
                <a:effectLst/>
              </a:defRPr>
            </a:pPr>
            <a:endParaRPr/>
          </a:p>
        </p:txBody>
      </p:sp>
      <p:sp>
        <p:nvSpPr>
          <p:cNvPr id="225" name="Rectangle 4"/>
          <p:cNvSpPr/>
          <p:nvPr/>
        </p:nvSpPr>
        <p:spPr>
          <a:xfrm>
            <a:off x="650239" y="2275839"/>
            <a:ext cx="11704322" cy="6394028"/>
          </a:xfrm>
          <a:prstGeom prst="rect">
            <a:avLst/>
          </a:prstGeom>
          <a:solidFill>
            <a:srgbClr val="8C7B70"/>
          </a:solidFill>
          <a:ln w="12700">
            <a:solidFill>
              <a:srgbClr val="FFFFFF"/>
            </a:solidFill>
            <a:miter/>
          </a:ln>
        </p:spPr>
        <p:txBody>
          <a:bodyPr lIns="65023" tIns="65023" rIns="65023" bIns="65023" anchor="ctr"/>
          <a:lstStyle/>
          <a:p>
            <a:pPr defTabSz="1300480">
              <a:defRPr sz="2400" i="0">
                <a:solidFill>
                  <a:srgbClr val="FFFFFF"/>
                </a:solidFill>
                <a:effectLst/>
                <a:latin typeface="Arial"/>
                <a:ea typeface="Arial"/>
                <a:cs typeface="Arial"/>
                <a:sym typeface="Arial"/>
              </a:defRPr>
            </a:pPr>
            <a:endParaRPr/>
          </a:p>
        </p:txBody>
      </p:sp>
      <p:sp>
        <p:nvSpPr>
          <p:cNvPr id="226" name="Text Box 7"/>
          <p:cNvSpPr txBox="1"/>
          <p:nvPr/>
        </p:nvSpPr>
        <p:spPr>
          <a:xfrm>
            <a:off x="812799" y="2670964"/>
            <a:ext cx="11595949" cy="5029161"/>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spAutoFit/>
          </a:bodyPr>
          <a:lstStyle/>
          <a:p>
            <a:pPr marL="620485" indent="-620485" algn="l" defTabSz="1300480">
              <a:buSzPct val="100000"/>
              <a:buAutoNum type="arabicParenR"/>
              <a:defRPr sz="3800" i="0">
                <a:solidFill>
                  <a:srgbClr val="FFFFFF"/>
                </a:solidFill>
                <a:effectLst/>
                <a:latin typeface="Arial"/>
                <a:ea typeface="Arial"/>
                <a:cs typeface="Arial"/>
                <a:sym typeface="Arial"/>
              </a:defRPr>
            </a:pPr>
            <a:r>
              <a:t>Give a realistic view of what one can expect  from practice, free from both hype and anti-hype in context of history of the field</a:t>
            </a:r>
          </a:p>
          <a:p>
            <a:pPr marL="620485" indent="-620485" algn="l" defTabSz="1300480">
              <a:buSzPct val="100000"/>
              <a:buAutoNum type="arabicParenR"/>
              <a:defRPr sz="3800" i="0">
                <a:solidFill>
                  <a:srgbClr val="FFFFFF"/>
                </a:solidFill>
                <a:effectLst/>
                <a:latin typeface="Arial"/>
                <a:ea typeface="Arial"/>
                <a:cs typeface="Arial"/>
                <a:sym typeface="Arial"/>
              </a:defRPr>
            </a:pPr>
            <a:endParaRPr/>
          </a:p>
          <a:p>
            <a:pPr marL="620485" indent="-620485" algn="l" defTabSz="1300480">
              <a:buSzPct val="100000"/>
              <a:buAutoNum type="arabicParenR" startAt="2"/>
              <a:defRPr sz="3800" i="0">
                <a:solidFill>
                  <a:srgbClr val="FFFFFF"/>
                </a:solidFill>
                <a:effectLst/>
                <a:latin typeface="Arial"/>
                <a:ea typeface="Arial"/>
                <a:cs typeface="Arial"/>
                <a:sym typeface="Arial"/>
              </a:defRPr>
            </a:pPr>
            <a:r>
              <a:t>Help give confidence in your practice via well-vetted studies of mindfulness meditation</a:t>
            </a:r>
          </a:p>
          <a:p>
            <a:pPr marL="620485" indent="-620485" algn="l" defTabSz="1300480">
              <a:buSzPct val="100000"/>
              <a:buAutoNum type="arabicParenR" startAt="2"/>
              <a:defRPr sz="3800" i="0">
                <a:solidFill>
                  <a:srgbClr val="FFFFFF"/>
                </a:solidFill>
                <a:effectLst/>
                <a:latin typeface="Arial"/>
                <a:ea typeface="Arial"/>
                <a:cs typeface="Arial"/>
                <a:sym typeface="Arial"/>
              </a:defRPr>
            </a:pPr>
            <a:endParaRPr/>
          </a:p>
          <a:p>
            <a:pPr marL="620485" indent="-620485" algn="l" defTabSz="1300480">
              <a:buSzPct val="100000"/>
              <a:buAutoNum type="arabicParenR" startAt="3"/>
              <a:defRPr sz="3800" i="0">
                <a:solidFill>
                  <a:srgbClr val="FFFFFF"/>
                </a:solidFill>
                <a:effectLst/>
                <a:latin typeface="Arial"/>
                <a:ea typeface="Arial"/>
                <a:cs typeface="Arial"/>
                <a:sym typeface="Arial"/>
              </a:defRPr>
            </a:pPr>
            <a:r>
              <a:t>Use scientific data to help point out the type of state mindfulness is aiming for</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itle 1"/>
          <p:cNvSpPr txBox="1">
            <a:spLocks noGrp="1"/>
          </p:cNvSpPr>
          <p:nvPr>
            <p:ph type="title"/>
          </p:nvPr>
        </p:nvSpPr>
        <p:spPr>
          <a:prstGeom prst="rect">
            <a:avLst/>
          </a:prstGeom>
        </p:spPr>
        <p:txBody>
          <a:bodyPr>
            <a:normAutofit fontScale="90000"/>
          </a:bodyPr>
          <a:lstStyle>
            <a:lvl1pPr defTabSz="1066393">
              <a:defRPr sz="5084">
                <a:solidFill>
                  <a:srgbClr val="523E26"/>
                </a:solidFill>
              </a:defRPr>
            </a:lvl1pPr>
          </a:lstStyle>
          <a:p>
            <a:pPr>
              <a:defRPr>
                <a:effectLst/>
              </a:defRPr>
            </a:pPr>
            <a:r>
              <a:t>Mindfulness Based Stress Reduction (MBSR)</a:t>
            </a:r>
          </a:p>
        </p:txBody>
      </p:sp>
      <p:sp>
        <p:nvSpPr>
          <p:cNvPr id="229" name="Content Placeholder 2"/>
          <p:cNvSpPr txBox="1">
            <a:spLocks noGrp="1"/>
          </p:cNvSpPr>
          <p:nvPr>
            <p:ph type="body" sz="half" idx="1"/>
          </p:nvPr>
        </p:nvSpPr>
        <p:spPr>
          <a:xfrm>
            <a:off x="541866" y="2600960"/>
            <a:ext cx="7911255" cy="6068907"/>
          </a:xfrm>
          <a:prstGeom prst="rect">
            <a:avLst/>
          </a:prstGeom>
        </p:spPr>
        <p:txBody>
          <a:bodyPr/>
          <a:lstStyle/>
          <a:p>
            <a:pPr marL="485775" indent="-485775">
              <a:spcBef>
                <a:spcPts val="800"/>
              </a:spcBef>
              <a:defRPr sz="3400" b="1">
                <a:solidFill>
                  <a:srgbClr val="523E26"/>
                </a:solidFill>
                <a:effectLst/>
              </a:defRPr>
            </a:pPr>
            <a:r>
              <a:t>Relaxation exercises</a:t>
            </a:r>
          </a:p>
          <a:p>
            <a:pPr marL="862012" lvl="1" indent="-404812">
              <a:spcBef>
                <a:spcPts val="800"/>
              </a:spcBef>
              <a:defRPr sz="3400">
                <a:solidFill>
                  <a:srgbClr val="523E26"/>
                </a:solidFill>
                <a:effectLst/>
              </a:defRPr>
            </a:pPr>
            <a:r>
              <a:t>Derived from Western Psychology</a:t>
            </a:r>
            <a:endParaRPr sz="3800"/>
          </a:p>
          <a:p>
            <a:pPr marL="485775" indent="-485775">
              <a:spcBef>
                <a:spcPts val="800"/>
              </a:spcBef>
              <a:defRPr sz="3400" b="1">
                <a:solidFill>
                  <a:srgbClr val="523E26"/>
                </a:solidFill>
                <a:effectLst/>
              </a:defRPr>
            </a:pPr>
            <a:r>
              <a:t>Gentle Yoga exercises</a:t>
            </a:r>
          </a:p>
          <a:p>
            <a:pPr marL="862012" lvl="1" indent="-404812">
              <a:spcBef>
                <a:spcPts val="800"/>
              </a:spcBef>
              <a:defRPr sz="3400">
                <a:solidFill>
                  <a:srgbClr val="523E26"/>
                </a:solidFill>
                <a:effectLst/>
              </a:defRPr>
            </a:pPr>
            <a:r>
              <a:t>Derived from Hatha Yoga</a:t>
            </a:r>
            <a:endParaRPr sz="3800"/>
          </a:p>
          <a:p>
            <a:pPr marL="485775" indent="-485775">
              <a:spcBef>
                <a:spcPts val="800"/>
              </a:spcBef>
              <a:defRPr sz="3400" b="1">
                <a:solidFill>
                  <a:srgbClr val="523E26"/>
                </a:solidFill>
                <a:effectLst/>
              </a:defRPr>
            </a:pPr>
            <a:r>
              <a:t>Meditation on breath</a:t>
            </a:r>
          </a:p>
          <a:p>
            <a:pPr marL="862012" lvl="1" indent="-404812">
              <a:spcBef>
                <a:spcPts val="800"/>
              </a:spcBef>
              <a:defRPr sz="3400">
                <a:solidFill>
                  <a:srgbClr val="523E26"/>
                </a:solidFill>
                <a:effectLst/>
              </a:defRPr>
            </a:pPr>
            <a:r>
              <a:t>Derived from a basic attention practice in Buddhism</a:t>
            </a:r>
            <a:endParaRPr sz="3800"/>
          </a:p>
          <a:p>
            <a:pPr marL="485775" indent="-485775">
              <a:spcBef>
                <a:spcPts val="800"/>
              </a:spcBef>
              <a:defRPr sz="3400" b="1">
                <a:solidFill>
                  <a:srgbClr val="523E26"/>
                </a:solidFill>
                <a:effectLst/>
              </a:defRPr>
            </a:pPr>
            <a:r>
              <a:t>Loving-kindness Meditation</a:t>
            </a:r>
          </a:p>
          <a:p>
            <a:pPr marL="857250" lvl="1" indent="-400050">
              <a:spcBef>
                <a:spcPts val="600"/>
              </a:spcBef>
              <a:defRPr sz="2800">
                <a:solidFill>
                  <a:srgbClr val="523E26"/>
                </a:solidFill>
                <a:effectLst/>
              </a:defRPr>
            </a:pPr>
            <a:r>
              <a:t>Compassion towards self and others</a:t>
            </a:r>
          </a:p>
        </p:txBody>
      </p:sp>
      <p:pic>
        <p:nvPicPr>
          <p:cNvPr id="230" name="Picture 2" descr="Picture 2"/>
          <p:cNvPicPr>
            <a:picLocks noChangeAspect="1"/>
          </p:cNvPicPr>
          <p:nvPr/>
        </p:nvPicPr>
        <p:blipFill>
          <a:blip r:embed="rId2">
            <a:extLst/>
          </a:blip>
          <a:stretch>
            <a:fillRect/>
          </a:stretch>
        </p:blipFill>
        <p:spPr>
          <a:xfrm>
            <a:off x="8778240" y="3034453"/>
            <a:ext cx="3251201" cy="406400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 name="Picture 1" descr="Picture 1"/>
          <p:cNvPicPr>
            <a:picLocks noChangeAspect="1"/>
          </p:cNvPicPr>
          <p:nvPr/>
        </p:nvPicPr>
        <p:blipFill>
          <a:blip r:embed="rId2">
            <a:extLst/>
          </a:blip>
          <a:srcRect l="12500" t="11723" r="15499" b="5517"/>
          <a:stretch>
            <a:fillRect/>
          </a:stretch>
        </p:blipFill>
        <p:spPr>
          <a:xfrm>
            <a:off x="1083733" y="34679"/>
            <a:ext cx="11184129" cy="9320108"/>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Picture 1" descr="Picture 1"/>
          <p:cNvPicPr>
            <a:picLocks noChangeAspect="1"/>
          </p:cNvPicPr>
          <p:nvPr/>
        </p:nvPicPr>
        <p:blipFill>
          <a:blip r:embed="rId2">
            <a:extLst/>
          </a:blip>
          <a:srcRect l="16999" t="5383" r="40500" b="4482"/>
          <a:stretch>
            <a:fillRect/>
          </a:stretch>
        </p:blipFill>
        <p:spPr>
          <a:xfrm>
            <a:off x="6827520" y="650239"/>
            <a:ext cx="5920492" cy="9103361"/>
          </a:xfrm>
          <a:prstGeom prst="rect">
            <a:avLst/>
          </a:prstGeom>
          <a:ln w="12700">
            <a:miter lim="400000"/>
          </a:ln>
        </p:spPr>
      </p:pic>
      <p:pic>
        <p:nvPicPr>
          <p:cNvPr id="235" name="Picture 2" descr="Picture 2"/>
          <p:cNvPicPr>
            <a:picLocks noChangeAspect="1"/>
          </p:cNvPicPr>
          <p:nvPr/>
        </p:nvPicPr>
        <p:blipFill>
          <a:blip r:embed="rId3">
            <a:extLst/>
          </a:blip>
          <a:srcRect l="17500" t="8620" r="39999" b="12758"/>
          <a:stretch>
            <a:fillRect/>
          </a:stretch>
        </p:blipFill>
        <p:spPr>
          <a:xfrm>
            <a:off x="372652" y="832307"/>
            <a:ext cx="6238122" cy="8366423"/>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Picture 1" descr="Picture 1"/>
          <p:cNvPicPr>
            <a:picLocks noChangeAspect="1"/>
          </p:cNvPicPr>
          <p:nvPr/>
        </p:nvPicPr>
        <p:blipFill>
          <a:blip r:embed="rId2">
            <a:extLst/>
          </a:blip>
          <a:stretch>
            <a:fillRect/>
          </a:stretch>
        </p:blipFill>
        <p:spPr>
          <a:xfrm>
            <a:off x="532885" y="568224"/>
            <a:ext cx="11953515" cy="6654123"/>
          </a:xfrm>
          <a:prstGeom prst="rect">
            <a:avLst/>
          </a:prstGeom>
          <a:ln w="12700">
            <a:miter lim="400000"/>
          </a:ln>
        </p:spPr>
      </p:pic>
      <p:pic>
        <p:nvPicPr>
          <p:cNvPr id="2" name="Picture 1">
            <a:extLst>
              <a:ext uri="{FF2B5EF4-FFF2-40B4-BE49-F238E27FC236}">
                <a16:creationId xmlns:a16="http://schemas.microsoft.com/office/drawing/2014/main" id="{7F0AD2BF-50BC-430F-AD90-140783D5F82F}"/>
              </a:ext>
            </a:extLst>
          </p:cNvPr>
          <p:cNvPicPr>
            <a:picLocks noChangeAspect="1"/>
          </p:cNvPicPr>
          <p:nvPr/>
        </p:nvPicPr>
        <p:blipFill>
          <a:blip r:embed="rId3"/>
          <a:stretch>
            <a:fillRect/>
          </a:stretch>
        </p:blipFill>
        <p:spPr>
          <a:xfrm>
            <a:off x="2734188" y="7734852"/>
            <a:ext cx="8132769" cy="1042506"/>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Title 1"/>
          <p:cNvSpPr txBox="1">
            <a:spLocks noGrp="1"/>
          </p:cNvSpPr>
          <p:nvPr>
            <p:ph type="title"/>
          </p:nvPr>
        </p:nvSpPr>
        <p:spPr>
          <a:prstGeom prst="rect">
            <a:avLst/>
          </a:prstGeom>
        </p:spPr>
        <p:txBody>
          <a:bodyPr/>
          <a:lstStyle>
            <a:lvl1pPr>
              <a:defRPr>
                <a:solidFill>
                  <a:srgbClr val="523E26"/>
                </a:solidFill>
              </a:defRPr>
            </a:lvl1pPr>
          </a:lstStyle>
          <a:p>
            <a:pPr>
              <a:defRPr>
                <a:effectLst/>
              </a:defRPr>
            </a:pPr>
            <a:r>
              <a:t>Transcendental Meditation (TM)</a:t>
            </a:r>
          </a:p>
        </p:txBody>
      </p:sp>
      <p:sp>
        <p:nvSpPr>
          <p:cNvPr id="240" name="Content Placeholder 2"/>
          <p:cNvSpPr txBox="1">
            <a:spLocks noGrp="1"/>
          </p:cNvSpPr>
          <p:nvPr>
            <p:ph type="body" idx="1"/>
          </p:nvPr>
        </p:nvSpPr>
        <p:spPr>
          <a:xfrm>
            <a:off x="650239" y="2275840"/>
            <a:ext cx="11704322" cy="6436926"/>
          </a:xfrm>
          <a:prstGeom prst="rect">
            <a:avLst/>
          </a:prstGeom>
        </p:spPr>
        <p:txBody>
          <a:bodyPr/>
          <a:lstStyle/>
          <a:p>
            <a:pPr marL="485775" indent="-485775">
              <a:spcBef>
                <a:spcPts val="800"/>
              </a:spcBef>
              <a:defRPr sz="3400">
                <a:solidFill>
                  <a:srgbClr val="523E26"/>
                </a:solidFill>
                <a:effectLst/>
              </a:defRPr>
            </a:pPr>
            <a:r>
              <a:t>Similar to Mindfulness meditation but on a one word “mantra” – sometimes even the word “calm” for example</a:t>
            </a:r>
          </a:p>
          <a:p>
            <a:pPr marL="485775" indent="-485775">
              <a:spcBef>
                <a:spcPts val="800"/>
              </a:spcBef>
              <a:defRPr sz="3400">
                <a:solidFill>
                  <a:srgbClr val="523E26"/>
                </a:solidFill>
                <a:effectLst/>
              </a:defRPr>
            </a:pPr>
            <a:r>
              <a:t>Early shoddy research in TM tarnished its reputation</a:t>
            </a:r>
          </a:p>
          <a:p>
            <a:pPr marL="485775" indent="-485775">
              <a:spcBef>
                <a:spcPts val="800"/>
              </a:spcBef>
              <a:defRPr sz="3400">
                <a:solidFill>
                  <a:srgbClr val="523E26"/>
                </a:solidFill>
                <a:effectLst/>
              </a:defRPr>
            </a:pPr>
            <a:r>
              <a:t>Seems to have become more secularized but early movement had a ‘new age’ feel</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itle 1"/>
          <p:cNvSpPr txBox="1">
            <a:spLocks noGrp="1"/>
          </p:cNvSpPr>
          <p:nvPr>
            <p:ph type="title"/>
          </p:nvPr>
        </p:nvSpPr>
        <p:spPr>
          <a:prstGeom prst="rect">
            <a:avLst/>
          </a:prstGeom>
        </p:spPr>
        <p:txBody>
          <a:bodyPr/>
          <a:lstStyle>
            <a:lvl1pPr>
              <a:defRPr sz="3800">
                <a:solidFill>
                  <a:srgbClr val="523E26"/>
                </a:solidFill>
              </a:defRPr>
            </a:lvl1pPr>
          </a:lstStyle>
          <a:p>
            <a:pPr>
              <a:defRPr>
                <a:effectLst/>
              </a:defRPr>
            </a:pPr>
            <a:r>
              <a:t>Movement to create more rigorous standards surrounding meditation research</a:t>
            </a:r>
          </a:p>
        </p:txBody>
      </p:sp>
      <p:sp>
        <p:nvSpPr>
          <p:cNvPr id="243" name="Content Placeholder 2"/>
          <p:cNvSpPr txBox="1">
            <a:spLocks noGrp="1"/>
          </p:cNvSpPr>
          <p:nvPr>
            <p:ph type="body" idx="1"/>
          </p:nvPr>
        </p:nvSpPr>
        <p:spPr>
          <a:xfrm>
            <a:off x="650239" y="2275840"/>
            <a:ext cx="11704322" cy="6436926"/>
          </a:xfrm>
          <a:prstGeom prst="rect">
            <a:avLst/>
          </a:prstGeom>
        </p:spPr>
        <p:txBody>
          <a:bodyPr/>
          <a:lstStyle/>
          <a:p>
            <a:pPr marL="485775" indent="-485775">
              <a:spcBef>
                <a:spcPts val="800"/>
              </a:spcBef>
              <a:defRPr sz="3400">
                <a:solidFill>
                  <a:srgbClr val="523E26"/>
                </a:solidFill>
                <a:effectLst/>
              </a:defRPr>
            </a:pPr>
            <a:r>
              <a:t>Secular and applicable to all types of people</a:t>
            </a:r>
          </a:p>
          <a:p>
            <a:pPr marL="485775" indent="-485775">
              <a:spcBef>
                <a:spcPts val="800"/>
              </a:spcBef>
              <a:defRPr sz="3400">
                <a:solidFill>
                  <a:srgbClr val="523E26"/>
                </a:solidFill>
                <a:effectLst/>
              </a:defRPr>
            </a:pPr>
            <a:r>
              <a:t>Including Proper Control Groups</a:t>
            </a:r>
          </a:p>
          <a:p>
            <a:pPr marL="485775" indent="-485775">
              <a:spcBef>
                <a:spcPts val="800"/>
              </a:spcBef>
              <a:defRPr sz="3400">
                <a:solidFill>
                  <a:srgbClr val="523E26"/>
                </a:solidFill>
                <a:effectLst/>
              </a:defRPr>
            </a:pPr>
            <a:r>
              <a:t>Not relying solely on “self report” factors </a:t>
            </a:r>
          </a:p>
          <a:p>
            <a:pPr marL="485775" indent="-485775">
              <a:spcBef>
                <a:spcPts val="800"/>
              </a:spcBef>
              <a:defRPr sz="3400">
                <a:solidFill>
                  <a:srgbClr val="523E26"/>
                </a:solidFill>
                <a:effectLst/>
              </a:defRPr>
            </a:pPr>
            <a:r>
              <a:t>Including non-meditators in your research group</a:t>
            </a:r>
          </a:p>
          <a:p>
            <a:pPr marL="485775" indent="-485775">
              <a:spcBef>
                <a:spcPts val="800"/>
              </a:spcBef>
              <a:defRPr sz="3400">
                <a:solidFill>
                  <a:srgbClr val="523E26"/>
                </a:solidFill>
                <a:effectLst/>
              </a:defRPr>
            </a:pPr>
            <a:r>
              <a:t>Mind and Life Institute</a:t>
            </a:r>
          </a:p>
        </p:txBody>
      </p:sp>
      <p:pic>
        <p:nvPicPr>
          <p:cNvPr id="244" name="Picture 3" descr="Picture 3"/>
          <p:cNvPicPr>
            <a:picLocks noChangeAspect="1"/>
          </p:cNvPicPr>
          <p:nvPr/>
        </p:nvPicPr>
        <p:blipFill>
          <a:blip r:embed="rId2">
            <a:extLst/>
          </a:blip>
          <a:stretch>
            <a:fillRect/>
          </a:stretch>
        </p:blipFill>
        <p:spPr>
          <a:xfrm>
            <a:off x="6177281" y="4981137"/>
            <a:ext cx="6177281" cy="455066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Rectangle 2"/>
          <p:cNvSpPr txBox="1">
            <a:spLocks noGrp="1"/>
          </p:cNvSpPr>
          <p:nvPr>
            <p:ph type="title"/>
          </p:nvPr>
        </p:nvSpPr>
        <p:spPr>
          <a:xfrm>
            <a:off x="203199" y="203199"/>
            <a:ext cx="12598401" cy="1625601"/>
          </a:xfrm>
          <a:prstGeom prst="rect">
            <a:avLst/>
          </a:prstGeom>
        </p:spPr>
        <p:txBody>
          <a:bodyPr>
            <a:normAutofit fontScale="90000"/>
          </a:bodyPr>
          <a:lstStyle/>
          <a:p>
            <a:pPr>
              <a:defRPr sz="3800" b="1">
                <a:solidFill>
                  <a:srgbClr val="B58E5F"/>
                </a:solidFill>
                <a:effectLst/>
              </a:defRPr>
            </a:pPr>
            <a:r>
              <a:t>Alterations in Brain and Immune Function Produced by Mindfulness Meditation</a:t>
            </a:r>
            <a:br/>
            <a:r>
              <a:rPr sz="2400">
                <a:solidFill>
                  <a:srgbClr val="FFFFFF"/>
                </a:solidFill>
              </a:rPr>
              <a:t>(Psychosomatic Medicine,Davidson et al., 2003)</a:t>
            </a:r>
          </a:p>
        </p:txBody>
      </p:sp>
      <p:sp>
        <p:nvSpPr>
          <p:cNvPr id="247" name="Rectangle 3"/>
          <p:cNvSpPr txBox="1">
            <a:spLocks noGrp="1"/>
          </p:cNvSpPr>
          <p:nvPr>
            <p:ph type="body" sz="half" idx="1"/>
          </p:nvPr>
        </p:nvSpPr>
        <p:spPr>
          <a:xfrm>
            <a:off x="203199" y="2336800"/>
            <a:ext cx="6400802" cy="6705601"/>
          </a:xfrm>
          <a:prstGeom prst="rect">
            <a:avLst/>
          </a:prstGeom>
          <a:ln>
            <a:solidFill>
              <a:srgbClr val="523E26"/>
            </a:solidFill>
            <a:miter lim="800000"/>
          </a:ln>
        </p:spPr>
        <p:txBody>
          <a:bodyPr/>
          <a:lstStyle/>
          <a:p>
            <a:pPr>
              <a:defRPr>
                <a:effectLst/>
              </a:defRPr>
            </a:pPr>
            <a:endParaRPr/>
          </a:p>
        </p:txBody>
      </p:sp>
      <p:sp>
        <p:nvSpPr>
          <p:cNvPr id="248" name="Content Placeholder 7"/>
          <p:cNvSpPr txBox="1"/>
          <p:nvPr/>
        </p:nvSpPr>
        <p:spPr>
          <a:xfrm>
            <a:off x="650239" y="6807200"/>
            <a:ext cx="5746046" cy="1905566"/>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normAutofit/>
          </a:bodyPr>
          <a:lstStyle>
            <a:lvl1pPr marL="485775" indent="-485775" algn="l" defTabSz="1300480">
              <a:spcBef>
                <a:spcPts val="800"/>
              </a:spcBef>
              <a:buSzPct val="100000"/>
              <a:buChar char="•"/>
              <a:defRPr sz="3400" i="0">
                <a:solidFill>
                  <a:srgbClr val="FFFFFF"/>
                </a:solidFill>
                <a:latin typeface="Arial"/>
                <a:ea typeface="Arial"/>
                <a:cs typeface="Arial"/>
                <a:sym typeface="Arial"/>
              </a:defRPr>
            </a:lvl1pPr>
          </a:lstStyle>
          <a:p>
            <a:pPr>
              <a:defRPr>
                <a:effectLst/>
              </a:defRPr>
            </a:pPr>
            <a:r>
              <a:t>Antibody rise from the 3- to 5-week to the 8- to 9-week</a:t>
            </a:r>
          </a:p>
        </p:txBody>
      </p:sp>
      <p:sp>
        <p:nvSpPr>
          <p:cNvPr id="249" name="Text Placeholder 8"/>
          <p:cNvSpPr>
            <a:spLocks noGrp="1"/>
          </p:cNvSpPr>
          <p:nvPr>
            <p:ph type="body" idx="13"/>
          </p:nvPr>
        </p:nvSpPr>
        <p:spPr>
          <a:xfrm>
            <a:off x="6807200" y="2336800"/>
            <a:ext cx="5994401" cy="6705601"/>
          </a:xfrm>
          <a:prstGeom prst="rect">
            <a:avLst/>
          </a:prstGeom>
          <a:ln>
            <a:solidFill>
              <a:srgbClr val="523E26"/>
            </a:solidFill>
            <a:miter lim="800000"/>
          </a:ln>
        </p:spPr>
        <p:txBody>
          <a:bodyPr/>
          <a:lstStyle/>
          <a:p>
            <a:pPr marL="0" indent="0" defTabSz="1300480">
              <a:spcBef>
                <a:spcPts val="800"/>
              </a:spcBef>
              <a:buSzTx/>
              <a:buNone/>
              <a:defRPr sz="3400" b="1">
                <a:solidFill>
                  <a:srgbClr val="FFFFFF"/>
                </a:solidFill>
                <a:effectLst/>
                <a:latin typeface="Arial"/>
                <a:ea typeface="Arial"/>
                <a:cs typeface="Arial"/>
                <a:sym typeface="Arial"/>
              </a:defRPr>
            </a:pPr>
            <a:endParaRPr/>
          </a:p>
        </p:txBody>
      </p:sp>
      <p:sp>
        <p:nvSpPr>
          <p:cNvPr id="250" name="Content Placeholder 9"/>
          <p:cNvSpPr txBox="1"/>
          <p:nvPr/>
        </p:nvSpPr>
        <p:spPr>
          <a:xfrm>
            <a:off x="6908800" y="6705600"/>
            <a:ext cx="5748303" cy="2007166"/>
          </a:xfrm>
          <a:prstGeom prst="rect">
            <a:avLst/>
          </a:prstGeom>
          <a:ln w="12700">
            <a:miter lim="400000"/>
          </a:ln>
          <a:extLst>
            <a:ext uri="{C572A759-6A51-4108-AA02-DFA0A04FC94B}">
              <ma14:wrappingTextBoxFlag xmlns:ma14="http://schemas.microsoft.com/office/mac/drawingml/2011/main" xmlns="" val="1"/>
            </a:ext>
          </a:extLst>
        </p:spPr>
        <p:txBody>
          <a:bodyPr lIns="65023" tIns="65023" rIns="65023" bIns="65023">
            <a:normAutofit/>
          </a:bodyPr>
          <a:lstStyle/>
          <a:p>
            <a:pPr marL="480059" indent="-480059" algn="l" defTabSz="1300480">
              <a:spcBef>
                <a:spcPts val="600"/>
              </a:spcBef>
              <a:buSzPct val="100000"/>
              <a:buChar char="•"/>
              <a:defRPr sz="2800" i="0">
                <a:solidFill>
                  <a:srgbClr val="FFFFFF"/>
                </a:solidFill>
                <a:effectLst/>
                <a:latin typeface="Arial"/>
                <a:ea typeface="Arial"/>
                <a:cs typeface="Arial"/>
                <a:sym typeface="Arial"/>
              </a:defRPr>
            </a:pPr>
            <a:r>
              <a:t>Correlation between change in EEG prefrontal α-asymmetry from Time 1 to Time 2 and rise in antibody titers</a:t>
            </a:r>
          </a:p>
        </p:txBody>
      </p:sp>
      <p:pic>
        <p:nvPicPr>
          <p:cNvPr id="251" name="Picture 4" descr="Picture 4"/>
          <p:cNvPicPr>
            <a:picLocks noChangeAspect="1"/>
          </p:cNvPicPr>
          <p:nvPr/>
        </p:nvPicPr>
        <p:blipFill>
          <a:blip r:embed="rId2">
            <a:extLst/>
          </a:blip>
          <a:stretch>
            <a:fillRect/>
          </a:stretch>
        </p:blipFill>
        <p:spPr>
          <a:xfrm>
            <a:off x="6908800" y="2540000"/>
            <a:ext cx="5768624" cy="4064001"/>
          </a:xfrm>
          <a:prstGeom prst="rect">
            <a:avLst/>
          </a:prstGeom>
          <a:ln w="12700">
            <a:miter lim="400000"/>
          </a:ln>
        </p:spPr>
      </p:pic>
      <p:pic>
        <p:nvPicPr>
          <p:cNvPr id="252" name="Picture 5" descr="Picture 5"/>
          <p:cNvPicPr>
            <a:picLocks noChangeAspect="1"/>
          </p:cNvPicPr>
          <p:nvPr/>
        </p:nvPicPr>
        <p:blipFill>
          <a:blip r:embed="rId3">
            <a:extLst/>
          </a:blip>
          <a:stretch>
            <a:fillRect/>
          </a:stretch>
        </p:blipFill>
        <p:spPr>
          <a:xfrm>
            <a:off x="304800" y="2540000"/>
            <a:ext cx="6190828" cy="4064001"/>
          </a:xfrm>
          <a:prstGeom prst="rect">
            <a:avLst/>
          </a:prstGeom>
          <a:ln w="12700">
            <a:miter lim="400000"/>
          </a:ln>
        </p:spPr>
      </p:pic>
      <p:sp>
        <p:nvSpPr>
          <p:cNvPr id="253" name="TextBox 1"/>
          <p:cNvSpPr txBox="1"/>
          <p:nvPr/>
        </p:nvSpPr>
        <p:spPr>
          <a:xfrm>
            <a:off x="6192525" y="8912400"/>
            <a:ext cx="5936479" cy="475678"/>
          </a:xfrm>
          <a:prstGeom prst="rect">
            <a:avLst/>
          </a:prstGeom>
          <a:ln w="12700">
            <a:miter lim="400000"/>
          </a:ln>
          <a:extLst>
            <a:ext uri="{C572A759-6A51-4108-AA02-DFA0A04FC94B}">
              <ma14:wrappingTextBoxFlag xmlns:ma14="http://schemas.microsoft.com/office/mac/drawingml/2011/main" xmlns="" val="1"/>
            </a:ext>
          </a:extLst>
        </p:spPr>
        <p:txBody>
          <a:bodyPr wrap="none" lIns="65023" tIns="65023" rIns="65023" bIns="65023">
            <a:spAutoFit/>
          </a:bodyPr>
          <a:lstStyle>
            <a:lvl1pPr algn="l" defTabSz="1300480">
              <a:defRPr sz="2400" i="0">
                <a:solidFill>
                  <a:srgbClr val="FFFFFF"/>
                </a:solidFill>
                <a:latin typeface="Arial"/>
                <a:ea typeface="Arial"/>
                <a:cs typeface="Arial"/>
                <a:sym typeface="Arial"/>
              </a:defRPr>
            </a:lvl1pPr>
          </a:lstStyle>
          <a:p>
            <a:pPr>
              <a:defRPr>
                <a:effectLst/>
              </a:defRPr>
            </a:pPr>
            <a:r>
              <a:t>Adapted from slide by Dorjee, et al. UMass</a:t>
            </a:r>
          </a:p>
        </p:txBody>
      </p:sp>
    </p:spTree>
  </p:cSld>
  <p:clrMapOvr>
    <a:masterClrMapping/>
  </p:clrMapOvr>
  <p:transition spd="med"/>
</p:sld>
</file>

<file path=ppt/theme/theme1.xml><?xml version="1.0" encoding="utf-8"?>
<a:theme xmlns:a="http://schemas.openxmlformats.org/drawingml/2006/main" name="New_Template5">
  <a:themeElements>
    <a:clrScheme name="New_Template5">
      <a:dk1>
        <a:srgbClr val="5E524C"/>
      </a:dk1>
      <a:lt1>
        <a:srgbClr val="12455E"/>
      </a:lt1>
      <a:dk2>
        <a:srgbClr val="A7A7A7"/>
      </a:dk2>
      <a:lt2>
        <a:srgbClr val="535353"/>
      </a:lt2>
      <a:accent1>
        <a:srgbClr val="899DBD"/>
      </a:accent1>
      <a:accent2>
        <a:srgbClr val="74A198"/>
      </a:accent2>
      <a:accent3>
        <a:srgbClr val="8A9759"/>
      </a:accent3>
      <a:accent4>
        <a:srgbClr val="CBA466"/>
      </a:accent4>
      <a:accent5>
        <a:srgbClr val="BB7B3F"/>
      </a:accent5>
      <a:accent6>
        <a:srgbClr val="BA6C5B"/>
      </a:accent6>
      <a:hlink>
        <a:srgbClr val="0000FF"/>
      </a:hlink>
      <a:folHlink>
        <a:srgbClr val="FF00FF"/>
      </a:folHlink>
    </a:clrScheme>
    <a:fontScheme name="New_Template5">
      <a:majorFont>
        <a:latin typeface="Helvetica"/>
        <a:ea typeface="Helvetica"/>
        <a:cs typeface="Helvetica"/>
      </a:majorFont>
      <a:minorFont>
        <a:latin typeface="Helvetica Neue"/>
        <a:ea typeface="Helvetica Neue"/>
        <a:cs typeface="Helvetica Neue"/>
      </a:minorFont>
    </a:fontScheme>
    <a:fmtScheme name="New_Template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760000" rotWithShape="0">
              <a:srgbClr val="FFFFFF">
                <a:alpha val="30000"/>
              </a:srgbClr>
            </a:outerShdw>
          </a:effectLst>
        </a:effectStyle>
        <a:effectStyle>
          <a:effectLst>
            <a:outerShdw blurRad="38100" dist="25400" dir="5760000" rotWithShape="0">
              <a:srgbClr val="FFFFFF">
                <a:alpha val="30000"/>
              </a:srgbClr>
            </a:outerShdw>
          </a:effectLst>
        </a:effectStyle>
        <a:effectStyle>
          <a:effectLst>
            <a:outerShdw blurRad="38100" dist="25400" dir="5760000" rotWithShape="0">
              <a:srgbClr val="FFFFFF">
                <a:alpha val="3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455E"/>
        </a:solidFill>
        <a:ln w="25400" cap="flat">
          <a:solidFill>
            <a:schemeClr val="accent1"/>
          </a:solidFill>
          <a:prstDash val="solid"/>
          <a:round/>
        </a:ln>
        <a:effectLst>
          <a:outerShdw blurRad="38100" dist="25400" dir="5760000" rotWithShape="0">
            <a:srgbClr val="FFFFFF">
              <a:alpha val="3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760000" rotWithShape="0">
            <a:srgbClr val="FFFFFF">
              <a:alpha val="3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5">
  <a:themeElements>
    <a:clrScheme name="New_Template5">
      <a:dk1>
        <a:srgbClr val="000000"/>
      </a:dk1>
      <a:lt1>
        <a:srgbClr val="FFFFFF"/>
      </a:lt1>
      <a:dk2>
        <a:srgbClr val="A7A7A7"/>
      </a:dk2>
      <a:lt2>
        <a:srgbClr val="535353"/>
      </a:lt2>
      <a:accent1>
        <a:srgbClr val="899DBD"/>
      </a:accent1>
      <a:accent2>
        <a:srgbClr val="74A198"/>
      </a:accent2>
      <a:accent3>
        <a:srgbClr val="8A9759"/>
      </a:accent3>
      <a:accent4>
        <a:srgbClr val="CBA466"/>
      </a:accent4>
      <a:accent5>
        <a:srgbClr val="BB7B3F"/>
      </a:accent5>
      <a:accent6>
        <a:srgbClr val="BA6C5B"/>
      </a:accent6>
      <a:hlink>
        <a:srgbClr val="0000FF"/>
      </a:hlink>
      <a:folHlink>
        <a:srgbClr val="FF00FF"/>
      </a:folHlink>
    </a:clrScheme>
    <a:fontScheme name="New_Template5">
      <a:majorFont>
        <a:latin typeface="Helvetica"/>
        <a:ea typeface="Helvetica"/>
        <a:cs typeface="Helvetica"/>
      </a:majorFont>
      <a:minorFont>
        <a:latin typeface="Helvetica Neue"/>
        <a:ea typeface="Helvetica Neue"/>
        <a:cs typeface="Helvetica Neue"/>
      </a:minorFont>
    </a:fontScheme>
    <a:fmtScheme name="New_Template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760000" rotWithShape="0">
              <a:srgbClr val="FFFFFF">
                <a:alpha val="30000"/>
              </a:srgbClr>
            </a:outerShdw>
          </a:effectLst>
        </a:effectStyle>
        <a:effectStyle>
          <a:effectLst>
            <a:outerShdw blurRad="38100" dist="25400" dir="5760000" rotWithShape="0">
              <a:srgbClr val="FFFFFF">
                <a:alpha val="30000"/>
              </a:srgbClr>
            </a:outerShdw>
          </a:effectLst>
        </a:effectStyle>
        <a:effectStyle>
          <a:effectLst>
            <a:outerShdw blurRad="38100" dist="25400" dir="5760000" rotWithShape="0">
              <a:srgbClr val="FFFFFF">
                <a:alpha val="3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455E"/>
        </a:solidFill>
        <a:ln w="25400" cap="flat">
          <a:solidFill>
            <a:schemeClr val="accent1"/>
          </a:solidFill>
          <a:prstDash val="solid"/>
          <a:round/>
        </a:ln>
        <a:effectLst>
          <a:outerShdw blurRad="38100" dist="25400" dir="5760000" rotWithShape="0">
            <a:srgbClr val="FFFFFF">
              <a:alpha val="3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760000" rotWithShape="0">
            <a:srgbClr val="FFFFFF">
              <a:alpha val="3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1610</TotalTime>
  <Words>562</Words>
  <Application>Microsoft Office PowerPoint</Application>
  <PresentationFormat>Custom</PresentationFormat>
  <Paragraphs>58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Avenir Next</vt:lpstr>
      <vt:lpstr>Avenir Next Medium</vt:lpstr>
      <vt:lpstr>Helvetica Neue</vt:lpstr>
      <vt:lpstr>New_Template5</vt:lpstr>
      <vt:lpstr>The Art and Science of Meditation</vt:lpstr>
      <vt:lpstr>Goals of the Science Portion of this Course</vt:lpstr>
      <vt:lpstr>Mindfulness Based Stress Reduction (MBSR)</vt:lpstr>
      <vt:lpstr>PowerPoint Presentation</vt:lpstr>
      <vt:lpstr>PowerPoint Presentation</vt:lpstr>
      <vt:lpstr>PowerPoint Presentation</vt:lpstr>
      <vt:lpstr>Transcendental Meditation (TM)</vt:lpstr>
      <vt:lpstr>Movement to create more rigorous standards surrounding meditation research</vt:lpstr>
      <vt:lpstr>Alterations in Brain and Immune Function Produced by Mindfulness Meditation (Psychosomatic Medicine,Davidson et al., 2003)</vt:lpstr>
      <vt:lpstr>PowerPoint Presentation</vt:lpstr>
      <vt:lpstr>Meditation Programs for Psychological Stress and Well-being: A Systematic Review and Meta-analysis  JAMA Internal Medicine Goyal et. Al 2014</vt:lpstr>
      <vt:lpstr>How does mindfulness work?</vt:lpstr>
      <vt:lpstr>Relaxation Response (RR)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Mindful Steps to StressLess</dc:title>
  <dc:creator>Julie</dc:creator>
  <cp:lastModifiedBy>Brefczynski-Lewis, Julie</cp:lastModifiedBy>
  <cp:revision>4</cp:revision>
  <dcterms:modified xsi:type="dcterms:W3CDTF">2018-01-29T21:05:29Z</dcterms:modified>
</cp:coreProperties>
</file>